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1"/>
    </p:embeddedFont>
    <p:embeddedFont>
      <p:font typeface="Domine" panose="02040503040403060204" pitchFamily="18" charset="0"/>
      <p:regular r:id="rId22"/>
      <p:bold r:id="rId23"/>
    </p:embeddedFont>
    <p:embeddedFont>
      <p:font typeface="Domine Medium" panose="02040503040403060204" pitchFamily="18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aacf80043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aacf80043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a3bd69dc5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a3bd69dc5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b54ade37a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b54ade37a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9b96ad98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9b96ad98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a3bfceec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a3bfceece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is generated by taking snapshots at successive time stamps.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a3bfceecec_1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a3bfceecec_1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Video is generated by taking snapshots at successive time stamps.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a3bfceecec_1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a3bfceecec_1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9c581dabea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9c581dabea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acf800435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aacf800435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acf80043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acf80043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acf80043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acf80043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acf80043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acf80043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aacf80043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aacf80043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aacf80043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aacf80043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acf800435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acf800435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a3bd69dc5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a3bd69dc5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a3bd69dc5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a3bd69dc5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335208">
            <a:off x="6362847" y="239673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524" y="2291425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5275" y="3060400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451272" y="2568202"/>
            <a:ext cx="660385" cy="2296304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avLst/>
              <a:gdLst/>
              <a:ahLst/>
              <a:cxnLst/>
              <a:rect l="l" t="t" r="r" b="b"/>
              <a:pathLst>
                <a:path w="19249" h="66933" extrusionOk="0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avLst/>
              <a:gdLst/>
              <a:ahLst/>
              <a:cxnLst/>
              <a:rect l="l" t="t" r="r" b="b"/>
              <a:pathLst>
                <a:path w="2543" h="3256" extrusionOk="0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avLst/>
              <a:gdLst/>
              <a:ahLst/>
              <a:cxnLst/>
              <a:rect l="l" t="t" r="r" b="b"/>
              <a:pathLst>
                <a:path w="3025" h="5136" extrusionOk="0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avLst/>
              <a:gdLst/>
              <a:ahLst/>
              <a:cxnLst/>
              <a:rect l="l" t="t" r="r" b="b"/>
              <a:pathLst>
                <a:path w="5272" h="28196" extrusionOk="0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avLst/>
              <a:gdLst/>
              <a:ahLst/>
              <a:cxnLst/>
              <a:rect l="l" t="t" r="r" b="b"/>
              <a:pathLst>
                <a:path w="4369" h="36355" extrusionOk="0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6350" y="3617726"/>
            <a:ext cx="9141458" cy="3539904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675" y="4233927"/>
            <a:ext cx="9144036" cy="3993848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4233" y="924414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228018" y="276850"/>
            <a:ext cx="1368376" cy="1495526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3078010"/>
            <a:ext cx="2386318" cy="199699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675" y="4718977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537" y="3607058"/>
            <a:ext cx="1933681" cy="1620804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6443210" y="1311230"/>
            <a:ext cx="2452677" cy="1670638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5062875" y="1870525"/>
            <a:ext cx="4081193" cy="3269141"/>
          </a:xfrm>
          <a:custGeom>
            <a:avLst/>
            <a:gdLst/>
            <a:ahLst/>
            <a:cxnLst/>
            <a:rect l="l" t="t" r="r" b="b"/>
            <a:pathLst>
              <a:path w="53424" h="42794" extrusionOk="0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933344" y="1185812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815346" y="1116263"/>
            <a:ext cx="7361472" cy="912862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62171" y="669865"/>
            <a:ext cx="189072" cy="82566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053800" y="410558"/>
            <a:ext cx="158532" cy="76887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 rot="5400000">
            <a:off x="2542177" y="-1308273"/>
            <a:ext cx="4072925" cy="773007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12"/>
          <p:cNvSpPr/>
          <p:nvPr/>
        </p:nvSpPr>
        <p:spPr>
          <a:xfrm flipH="1">
            <a:off x="713503" y="1587275"/>
            <a:ext cx="7730272" cy="300594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"/>
          <p:cNvSpPr/>
          <p:nvPr/>
        </p:nvSpPr>
        <p:spPr>
          <a:xfrm flipH="1">
            <a:off x="2239567" y="3364198"/>
            <a:ext cx="222166" cy="76196"/>
          </a:xfrm>
          <a:custGeom>
            <a:avLst/>
            <a:gdLst/>
            <a:ahLst/>
            <a:cxnLst/>
            <a:rect l="l" t="t" r="r" b="b"/>
            <a:pathLst>
              <a:path w="1522" h="522" extrusionOk="0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/>
          <p:nvPr/>
        </p:nvSpPr>
        <p:spPr>
          <a:xfrm flipH="1">
            <a:off x="1543832" y="3615203"/>
            <a:ext cx="187863" cy="112397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"/>
          <p:cNvSpPr/>
          <p:nvPr/>
        </p:nvSpPr>
        <p:spPr>
          <a:xfrm flipH="1">
            <a:off x="1118181" y="3790222"/>
            <a:ext cx="150787" cy="73131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 flipH="1">
            <a:off x="1755343" y="3871527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/>
          <p:nvPr/>
        </p:nvSpPr>
        <p:spPr>
          <a:xfrm flipH="1">
            <a:off x="6501215" y="1256826"/>
            <a:ext cx="135101" cy="8318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"/>
          <p:cNvSpPr/>
          <p:nvPr/>
        </p:nvSpPr>
        <p:spPr>
          <a:xfrm flipH="1">
            <a:off x="7481412" y="3212556"/>
            <a:ext cx="223821" cy="87232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"/>
          <p:cNvSpPr/>
          <p:nvPr/>
        </p:nvSpPr>
        <p:spPr>
          <a:xfrm flipH="1">
            <a:off x="2397884" y="979625"/>
            <a:ext cx="185099" cy="88934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12"/>
          <p:cNvGrpSpPr/>
          <p:nvPr/>
        </p:nvGrpSpPr>
        <p:grpSpPr>
          <a:xfrm flipH="1">
            <a:off x="6855955" y="1342059"/>
            <a:ext cx="849263" cy="621826"/>
            <a:chOff x="998250" y="971075"/>
            <a:chExt cx="163925" cy="120025"/>
          </a:xfrm>
        </p:grpSpPr>
        <p:sp>
          <p:nvSpPr>
            <p:cNvPr id="234" name="Google Shape;234;p12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2"/>
          <p:cNvGrpSpPr/>
          <p:nvPr/>
        </p:nvGrpSpPr>
        <p:grpSpPr>
          <a:xfrm>
            <a:off x="-172691" y="7"/>
            <a:ext cx="9489289" cy="4774777"/>
            <a:chOff x="-150589" y="11357"/>
            <a:chExt cx="9489289" cy="4774777"/>
          </a:xfrm>
        </p:grpSpPr>
        <p:sp>
          <p:nvSpPr>
            <p:cNvPr id="239" name="Google Shape;239;p12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2"/>
          <p:cNvSpPr/>
          <p:nvPr/>
        </p:nvSpPr>
        <p:spPr>
          <a:xfrm>
            <a:off x="6285117" y="351867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2"/>
          <p:cNvSpPr/>
          <p:nvPr/>
        </p:nvSpPr>
        <p:spPr>
          <a:xfrm>
            <a:off x="-490099" y="76131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"/>
          <p:cNvSpPr txBox="1">
            <a:spLocks noGrp="1"/>
          </p:cNvSpPr>
          <p:nvPr>
            <p:ph type="title" hasCustomPrompt="1"/>
          </p:nvPr>
        </p:nvSpPr>
        <p:spPr>
          <a:xfrm>
            <a:off x="2642700" y="1459475"/>
            <a:ext cx="3858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2"/>
          <p:cNvSpPr txBox="1">
            <a:spLocks noGrp="1"/>
          </p:cNvSpPr>
          <p:nvPr>
            <p:ph type="subTitle" idx="1"/>
          </p:nvPr>
        </p:nvSpPr>
        <p:spPr>
          <a:xfrm>
            <a:off x="2981275" y="2970625"/>
            <a:ext cx="3181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18654" y="782451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215987" y="3309200"/>
            <a:ext cx="2715067" cy="2283336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335208">
            <a:off x="6390147" y="3145084"/>
            <a:ext cx="2866637" cy="2611557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>
            <a:off x="-3675" y="4178376"/>
            <a:ext cx="9144036" cy="1819892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 flipH="1">
            <a:off x="7413061" y="3749884"/>
            <a:ext cx="1828288" cy="1530003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3675" y="4730302"/>
            <a:ext cx="9144042" cy="1230724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2" hasCustomPrompt="1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subTitle" idx="1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3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4" hasCustomPrompt="1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5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 idx="6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title" idx="7" hasCustomPrompt="1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>
            <a:spLocks noGrp="1"/>
          </p:cNvSpPr>
          <p:nvPr>
            <p:ph type="subTitle" idx="8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title" idx="9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13" hasCustomPrompt="1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4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15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4"/>
          <p:cNvGrpSpPr/>
          <p:nvPr/>
        </p:nvGrpSpPr>
        <p:grpSpPr>
          <a:xfrm>
            <a:off x="517071" y="479738"/>
            <a:ext cx="8240797" cy="1166343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150589" y="120357"/>
            <a:ext cx="10273223" cy="2684577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 flipH="1">
            <a:off x="5659949" y="471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226716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0" y="431186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flipH="1">
            <a:off x="8004750" y="963881"/>
            <a:ext cx="413545" cy="210602"/>
            <a:chOff x="2997351" y="1193725"/>
            <a:chExt cx="413545" cy="210602"/>
          </a:xfrm>
        </p:grpSpPr>
        <p:sp>
          <p:nvSpPr>
            <p:cNvPr id="294" name="Google Shape;294;p15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15"/>
          <p:cNvGrpSpPr/>
          <p:nvPr/>
        </p:nvGrpSpPr>
        <p:grpSpPr>
          <a:xfrm>
            <a:off x="-172641" y="64532"/>
            <a:ext cx="9489289" cy="4774777"/>
            <a:chOff x="-150589" y="11357"/>
            <a:chExt cx="9489289" cy="4774777"/>
          </a:xfrm>
        </p:grpSpPr>
        <p:sp>
          <p:nvSpPr>
            <p:cNvPr id="297" name="Google Shape;297;p15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5"/>
          <p:cNvSpPr/>
          <p:nvPr/>
        </p:nvSpPr>
        <p:spPr>
          <a:xfrm flipH="1">
            <a:off x="6605679" y="43167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"/>
          <p:cNvSpPr/>
          <p:nvPr/>
        </p:nvSpPr>
        <p:spPr>
          <a:xfrm flipH="1">
            <a:off x="616596" y="4561858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/>
          <p:nvPr/>
        </p:nvSpPr>
        <p:spPr>
          <a:xfrm flipH="1">
            <a:off x="136239" y="770213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6"/>
          <p:cNvGrpSpPr/>
          <p:nvPr/>
        </p:nvGrpSpPr>
        <p:grpSpPr>
          <a:xfrm flipH="1">
            <a:off x="204018" y="117070"/>
            <a:ext cx="9096477" cy="2896172"/>
            <a:chOff x="468948" y="976607"/>
            <a:chExt cx="9096477" cy="2896172"/>
          </a:xfrm>
        </p:grpSpPr>
        <p:sp>
          <p:nvSpPr>
            <p:cNvPr id="312" name="Google Shape;312;p16"/>
            <p:cNvSpPr/>
            <p:nvPr/>
          </p:nvSpPr>
          <p:spPr>
            <a:xfrm>
              <a:off x="910850" y="346836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68948" y="12181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1175448" y="97660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24947" y="282412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16"/>
          <p:cNvSpPr/>
          <p:nvPr/>
        </p:nvSpPr>
        <p:spPr>
          <a:xfrm flipH="1">
            <a:off x="2033023" y="2551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-16249" y="4123275"/>
            <a:ext cx="9129511" cy="1112839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1815088">
            <a:off x="2081340" y="3411016"/>
            <a:ext cx="1748424" cy="146552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"/>
          <p:cNvSpPr/>
          <p:nvPr/>
        </p:nvSpPr>
        <p:spPr>
          <a:xfrm flipH="1">
            <a:off x="6980245" y="3716154"/>
            <a:ext cx="2163755" cy="1805686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"/>
          <p:cNvSpPr/>
          <p:nvPr/>
        </p:nvSpPr>
        <p:spPr>
          <a:xfrm rot="-2235283">
            <a:off x="5858918" y="3526712"/>
            <a:ext cx="1748396" cy="14654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6"/>
          <p:cNvGrpSpPr/>
          <p:nvPr/>
        </p:nvGrpSpPr>
        <p:grpSpPr>
          <a:xfrm>
            <a:off x="-883231" y="2316607"/>
            <a:ext cx="3489177" cy="2618424"/>
            <a:chOff x="-1545755" y="2356907"/>
            <a:chExt cx="3858855" cy="2895846"/>
          </a:xfrm>
        </p:grpSpPr>
        <p:sp>
          <p:nvSpPr>
            <p:cNvPr id="324" name="Google Shape;324;p16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avLst/>
              <a:gdLst/>
              <a:ahLst/>
              <a:cxnLst/>
              <a:rect l="l" t="t" r="r" b="b"/>
              <a:pathLst>
                <a:path w="19450" h="20284" extrusionOk="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avLst/>
              <a:gdLst/>
              <a:ahLst/>
              <a:cxnLst/>
              <a:rect l="l" t="t" r="r" b="b"/>
              <a:pathLst>
                <a:path w="63330" h="24920" extrusionOk="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avLst/>
              <a:gdLst/>
              <a:ahLst/>
              <a:cxnLst/>
              <a:rect l="l" t="t" r="r" b="b"/>
              <a:pathLst>
                <a:path w="10487" h="10128" extrusionOk="0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16"/>
          <p:cNvSpPr/>
          <p:nvPr/>
        </p:nvSpPr>
        <p:spPr>
          <a:xfrm flipH="1">
            <a:off x="7042701" y="383107"/>
            <a:ext cx="1203087" cy="1207895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flipH="1">
            <a:off x="4487468" y="4179431"/>
            <a:ext cx="93675" cy="36508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16"/>
          <p:cNvGrpSpPr/>
          <p:nvPr/>
        </p:nvGrpSpPr>
        <p:grpSpPr>
          <a:xfrm flipH="1">
            <a:off x="6284870" y="870592"/>
            <a:ext cx="583868" cy="427505"/>
            <a:chOff x="998250" y="971075"/>
            <a:chExt cx="163925" cy="120025"/>
          </a:xfrm>
        </p:grpSpPr>
        <p:sp>
          <p:nvSpPr>
            <p:cNvPr id="330" name="Google Shape;330;p16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6"/>
          <p:cNvSpPr/>
          <p:nvPr/>
        </p:nvSpPr>
        <p:spPr>
          <a:xfrm flipH="1">
            <a:off x="6446074" y="2356903"/>
            <a:ext cx="89" cy="21015"/>
          </a:xfrm>
          <a:custGeom>
            <a:avLst/>
            <a:gdLst/>
            <a:ahLst/>
            <a:cxnLst/>
            <a:rect l="l" t="t" r="r" b="b"/>
            <a:pathLst>
              <a:path w="1" h="236" extrusionOk="0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flipH="1">
            <a:off x="6280003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flipH="1">
            <a:off x="5983301" y="1834381"/>
            <a:ext cx="89" cy="3295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 txBox="1">
            <a:spLocks noGrp="1"/>
          </p:cNvSpPr>
          <p:nvPr>
            <p:ph type="title" hasCustomPrompt="1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8" name="Google Shape;338;p16"/>
          <p:cNvSpPr txBox="1">
            <a:spLocks noGrp="1"/>
          </p:cNvSpPr>
          <p:nvPr>
            <p:ph type="subTitle" idx="1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6"/>
          <p:cNvSpPr/>
          <p:nvPr/>
        </p:nvSpPr>
        <p:spPr>
          <a:xfrm>
            <a:off x="-59450" y="4218925"/>
            <a:ext cx="9187138" cy="3611197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 txBox="1">
            <a:spLocks noGrp="1"/>
          </p:cNvSpPr>
          <p:nvPr>
            <p:ph type="title" idx="2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"/>
          <p:cNvSpPr/>
          <p:nvPr/>
        </p:nvSpPr>
        <p:spPr>
          <a:xfrm>
            <a:off x="252804" y="177096"/>
            <a:ext cx="8638393" cy="4789309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7"/>
          <p:cNvSpPr/>
          <p:nvPr/>
        </p:nvSpPr>
        <p:spPr>
          <a:xfrm flipH="1">
            <a:off x="361450" y="1869800"/>
            <a:ext cx="8434364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17"/>
          <p:cNvGrpSpPr/>
          <p:nvPr/>
        </p:nvGrpSpPr>
        <p:grpSpPr>
          <a:xfrm flipH="1">
            <a:off x="-166003" y="274393"/>
            <a:ext cx="9489289" cy="4500391"/>
            <a:chOff x="-150589" y="285743"/>
            <a:chExt cx="9489289" cy="4500391"/>
          </a:xfrm>
        </p:grpSpPr>
        <p:sp>
          <p:nvSpPr>
            <p:cNvPr id="345" name="Google Shape;345;p1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291185" y="392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 rot="10800000" flipH="1">
              <a:off x="8624273" y="40051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 rot="10800000" flipH="1">
              <a:off x="8459468" y="47107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17"/>
          <p:cNvSpPr/>
          <p:nvPr/>
        </p:nvSpPr>
        <p:spPr>
          <a:xfrm>
            <a:off x="7247387" y="321755"/>
            <a:ext cx="1578784" cy="434152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7"/>
          <p:cNvSpPr/>
          <p:nvPr/>
        </p:nvSpPr>
        <p:spPr>
          <a:xfrm>
            <a:off x="1939751" y="372361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/>
          <p:nvPr/>
        </p:nvSpPr>
        <p:spPr>
          <a:xfrm flipH="1">
            <a:off x="72" y="1887100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flipH="1">
            <a:off x="7152884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flipH="1">
            <a:off x="300664" y="4326103"/>
            <a:ext cx="2082569" cy="57268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>
            <a:off x="-126741" y="210082"/>
            <a:ext cx="9458174" cy="4006055"/>
            <a:chOff x="-126741" y="210082"/>
            <a:chExt cx="9458174" cy="4006055"/>
          </a:xfrm>
        </p:grpSpPr>
        <p:sp>
          <p:nvSpPr>
            <p:cNvPr id="362" name="Google Shape;362;p18"/>
            <p:cNvSpPr/>
            <p:nvPr/>
          </p:nvSpPr>
          <p:spPr>
            <a:xfrm flipH="1">
              <a:off x="140599" y="62947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flipH="1">
              <a:off x="-126741" y="41699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 flipH="1">
              <a:off x="-126721" y="11162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 flipH="1">
              <a:off x="8711212" y="2100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 flipH="1">
              <a:off x="8769750" y="3944203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8"/>
          <p:cNvSpPr/>
          <p:nvPr/>
        </p:nvSpPr>
        <p:spPr>
          <a:xfrm flipH="1">
            <a:off x="7398231" y="9905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 flipH="1">
            <a:off x="8223996" y="4394750"/>
            <a:ext cx="413545" cy="210602"/>
            <a:chOff x="2997351" y="1193725"/>
            <a:chExt cx="413545" cy="210602"/>
          </a:xfrm>
        </p:grpSpPr>
        <p:sp>
          <p:nvSpPr>
            <p:cNvPr id="369" name="Google Shape;369;p18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/>
          <p:nvPr/>
        </p:nvSpPr>
        <p:spPr>
          <a:xfrm flipH="1">
            <a:off x="891600" y="3613860"/>
            <a:ext cx="3095429" cy="1633696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9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 flipH="1">
            <a:off x="459341" y="578316"/>
            <a:ext cx="2685355" cy="1758896"/>
            <a:chOff x="5700400" y="3687875"/>
            <a:chExt cx="560500" cy="367125"/>
          </a:xfrm>
        </p:grpSpPr>
        <p:sp>
          <p:nvSpPr>
            <p:cNvPr id="377" name="Google Shape;377;p19"/>
            <p:cNvSpPr/>
            <p:nvPr/>
          </p:nvSpPr>
          <p:spPr>
            <a:xfrm>
              <a:off x="5805425" y="3869350"/>
              <a:ext cx="28550" cy="72900"/>
            </a:xfrm>
            <a:custGeom>
              <a:avLst/>
              <a:gdLst/>
              <a:ahLst/>
              <a:cxnLst/>
              <a:rect l="l" t="t" r="r" b="b"/>
              <a:pathLst>
                <a:path w="1142" h="2916" extrusionOk="0">
                  <a:moveTo>
                    <a:pt x="906" y="0"/>
                  </a:moveTo>
                  <a:lnTo>
                    <a:pt x="19" y="199"/>
                  </a:lnTo>
                  <a:cubicBezTo>
                    <a:pt x="1" y="562"/>
                    <a:pt x="490" y="1159"/>
                    <a:pt x="490" y="1159"/>
                  </a:cubicBezTo>
                  <a:cubicBezTo>
                    <a:pt x="490" y="1159"/>
                    <a:pt x="218" y="1829"/>
                    <a:pt x="182" y="1956"/>
                  </a:cubicBezTo>
                  <a:cubicBezTo>
                    <a:pt x="73" y="2155"/>
                    <a:pt x="55" y="2373"/>
                    <a:pt x="109" y="2590"/>
                  </a:cubicBezTo>
                  <a:cubicBezTo>
                    <a:pt x="164" y="2753"/>
                    <a:pt x="309" y="2880"/>
                    <a:pt x="472" y="2916"/>
                  </a:cubicBezTo>
                  <a:cubicBezTo>
                    <a:pt x="417" y="2861"/>
                    <a:pt x="399" y="2753"/>
                    <a:pt x="417" y="2680"/>
                  </a:cubicBezTo>
                  <a:lnTo>
                    <a:pt x="417" y="2680"/>
                  </a:lnTo>
                  <a:cubicBezTo>
                    <a:pt x="465" y="2759"/>
                    <a:pt x="539" y="2811"/>
                    <a:pt x="630" y="2811"/>
                  </a:cubicBezTo>
                  <a:cubicBezTo>
                    <a:pt x="643" y="2811"/>
                    <a:pt x="657" y="2810"/>
                    <a:pt x="671" y="2807"/>
                  </a:cubicBezTo>
                  <a:cubicBezTo>
                    <a:pt x="544" y="2717"/>
                    <a:pt x="580" y="2481"/>
                    <a:pt x="580" y="2481"/>
                  </a:cubicBezTo>
                  <a:lnTo>
                    <a:pt x="580" y="2481"/>
                  </a:lnTo>
                  <a:cubicBezTo>
                    <a:pt x="616" y="2572"/>
                    <a:pt x="707" y="2626"/>
                    <a:pt x="798" y="2626"/>
                  </a:cubicBezTo>
                  <a:cubicBezTo>
                    <a:pt x="743" y="2572"/>
                    <a:pt x="707" y="2481"/>
                    <a:pt x="707" y="2409"/>
                  </a:cubicBezTo>
                  <a:cubicBezTo>
                    <a:pt x="707" y="2264"/>
                    <a:pt x="526" y="2083"/>
                    <a:pt x="526" y="2083"/>
                  </a:cubicBezTo>
                  <a:cubicBezTo>
                    <a:pt x="598" y="1992"/>
                    <a:pt x="689" y="1902"/>
                    <a:pt x="779" y="1829"/>
                  </a:cubicBezTo>
                  <a:cubicBezTo>
                    <a:pt x="979" y="1612"/>
                    <a:pt x="1142" y="1358"/>
                    <a:pt x="1051" y="1069"/>
                  </a:cubicBezTo>
                  <a:cubicBezTo>
                    <a:pt x="960" y="779"/>
                    <a:pt x="852" y="743"/>
                    <a:pt x="960" y="543"/>
                  </a:cubicBezTo>
                  <a:cubicBezTo>
                    <a:pt x="1069" y="344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5739775" y="3847600"/>
              <a:ext cx="73375" cy="24925"/>
            </a:xfrm>
            <a:custGeom>
              <a:avLst/>
              <a:gdLst/>
              <a:ahLst/>
              <a:cxnLst/>
              <a:rect l="l" t="t" r="r" b="b"/>
              <a:pathLst>
                <a:path w="2935" h="997" extrusionOk="0">
                  <a:moveTo>
                    <a:pt x="1305" y="1"/>
                  </a:moveTo>
                  <a:lnTo>
                    <a:pt x="689" y="327"/>
                  </a:lnTo>
                  <a:lnTo>
                    <a:pt x="725" y="200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508" y="273"/>
                  </a:lnTo>
                  <a:lnTo>
                    <a:pt x="73" y="617"/>
                  </a:lnTo>
                  <a:lnTo>
                    <a:pt x="1" y="834"/>
                  </a:lnTo>
                  <a:lnTo>
                    <a:pt x="1069" y="997"/>
                  </a:lnTo>
                  <a:lnTo>
                    <a:pt x="2518" y="562"/>
                  </a:lnTo>
                  <a:lnTo>
                    <a:pt x="2935" y="182"/>
                  </a:lnTo>
                  <a:lnTo>
                    <a:pt x="2935" y="182"/>
                  </a:lnTo>
                  <a:lnTo>
                    <a:pt x="2301" y="327"/>
                  </a:lnTo>
                  <a:lnTo>
                    <a:pt x="2446" y="182"/>
                  </a:lnTo>
                  <a:lnTo>
                    <a:pt x="2120" y="273"/>
                  </a:lnTo>
                  <a:lnTo>
                    <a:pt x="2192" y="128"/>
                  </a:lnTo>
                  <a:lnTo>
                    <a:pt x="1631" y="291"/>
                  </a:lnTo>
                  <a:lnTo>
                    <a:pt x="1631" y="291"/>
                  </a:lnTo>
                  <a:lnTo>
                    <a:pt x="1776" y="19"/>
                  </a:lnTo>
                  <a:lnTo>
                    <a:pt x="1776" y="19"/>
                  </a:lnTo>
                  <a:lnTo>
                    <a:pt x="1196" y="291"/>
                  </a:lnTo>
                  <a:lnTo>
                    <a:pt x="1196" y="291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19"/>
            <p:cNvGrpSpPr/>
            <p:nvPr/>
          </p:nvGrpSpPr>
          <p:grpSpPr>
            <a:xfrm>
              <a:off x="5700400" y="3687875"/>
              <a:ext cx="560500" cy="367125"/>
              <a:chOff x="5700400" y="3687875"/>
              <a:chExt cx="560500" cy="367125"/>
            </a:xfrm>
          </p:grpSpPr>
          <p:sp>
            <p:nvSpPr>
              <p:cNvPr id="380" name="Google Shape;380;p19"/>
              <p:cNvSpPr/>
              <p:nvPr/>
            </p:nvSpPr>
            <p:spPr>
              <a:xfrm>
                <a:off x="5865650" y="3708175"/>
                <a:ext cx="395250" cy="209175"/>
              </a:xfrm>
              <a:custGeom>
                <a:avLst/>
                <a:gdLst/>
                <a:ahLst/>
                <a:cxnLst/>
                <a:rect l="l" t="t" r="r" b="b"/>
                <a:pathLst>
                  <a:path w="15810" h="8367" extrusionOk="0">
                    <a:moveTo>
                      <a:pt x="6465" y="0"/>
                    </a:moveTo>
                    <a:lnTo>
                      <a:pt x="5596" y="326"/>
                    </a:lnTo>
                    <a:cubicBezTo>
                      <a:pt x="4419" y="2825"/>
                      <a:pt x="2445" y="4872"/>
                      <a:pt x="0" y="6157"/>
                    </a:cubicBezTo>
                    <a:lnTo>
                      <a:pt x="1250" y="7968"/>
                    </a:lnTo>
                    <a:cubicBezTo>
                      <a:pt x="1517" y="7729"/>
                      <a:pt x="1843" y="7641"/>
                      <a:pt x="2178" y="7641"/>
                    </a:cubicBezTo>
                    <a:cubicBezTo>
                      <a:pt x="3139" y="7641"/>
                      <a:pt x="4184" y="8367"/>
                      <a:pt x="4184" y="8367"/>
                    </a:cubicBezTo>
                    <a:cubicBezTo>
                      <a:pt x="4915" y="6729"/>
                      <a:pt x="6182" y="6351"/>
                      <a:pt x="7195" y="6351"/>
                    </a:cubicBezTo>
                    <a:cubicBezTo>
                      <a:pt x="8064" y="6351"/>
                      <a:pt x="8747" y="6628"/>
                      <a:pt x="8747" y="6628"/>
                    </a:cubicBezTo>
                    <a:cubicBezTo>
                      <a:pt x="9521" y="4345"/>
                      <a:pt x="11444" y="3805"/>
                      <a:pt x="13089" y="3805"/>
                    </a:cubicBezTo>
                    <a:cubicBezTo>
                      <a:pt x="14561" y="3805"/>
                      <a:pt x="15810" y="4238"/>
                      <a:pt x="15810" y="4238"/>
                    </a:cubicBezTo>
                    <a:cubicBezTo>
                      <a:pt x="12959" y="1093"/>
                      <a:pt x="10004" y="466"/>
                      <a:pt x="8099" y="466"/>
                    </a:cubicBezTo>
                    <a:cubicBezTo>
                      <a:pt x="6833" y="466"/>
                      <a:pt x="6031" y="743"/>
                      <a:pt x="6031" y="743"/>
                    </a:cubicBezTo>
                    <a:lnTo>
                      <a:pt x="6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5710800" y="3687875"/>
                <a:ext cx="147625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7296" extrusionOk="0">
                    <a:moveTo>
                      <a:pt x="1595" y="0"/>
                    </a:moveTo>
                    <a:cubicBezTo>
                      <a:pt x="1123" y="0"/>
                      <a:pt x="593" y="53"/>
                      <a:pt x="1" y="178"/>
                    </a:cubicBezTo>
                    <a:cubicBezTo>
                      <a:pt x="1" y="178"/>
                      <a:pt x="3134" y="758"/>
                      <a:pt x="2319" y="3999"/>
                    </a:cubicBezTo>
                    <a:cubicBezTo>
                      <a:pt x="2319" y="3999"/>
                      <a:pt x="4184" y="4217"/>
                      <a:pt x="3749" y="6589"/>
                    </a:cubicBezTo>
                    <a:cubicBezTo>
                      <a:pt x="3749" y="6589"/>
                      <a:pt x="3892" y="6563"/>
                      <a:pt x="4088" y="6563"/>
                    </a:cubicBezTo>
                    <a:cubicBezTo>
                      <a:pt x="4480" y="6563"/>
                      <a:pt x="5084" y="6668"/>
                      <a:pt x="5180" y="7295"/>
                    </a:cubicBezTo>
                    <a:lnTo>
                      <a:pt x="5904" y="7024"/>
                    </a:lnTo>
                    <a:cubicBezTo>
                      <a:pt x="5904" y="7024"/>
                      <a:pt x="4836" y="4706"/>
                      <a:pt x="5397" y="1482"/>
                    </a:cubicBezTo>
                    <a:lnTo>
                      <a:pt x="5108" y="993"/>
                    </a:lnTo>
                    <a:lnTo>
                      <a:pt x="5053" y="1609"/>
                    </a:lnTo>
                    <a:cubicBezTo>
                      <a:pt x="5053" y="1609"/>
                      <a:pt x="4197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5997850" y="4011950"/>
                <a:ext cx="34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9" extrusionOk="0">
                    <a:moveTo>
                      <a:pt x="562" y="1"/>
                    </a:moveTo>
                    <a:lnTo>
                      <a:pt x="0" y="218"/>
                    </a:lnTo>
                    <a:lnTo>
                      <a:pt x="0" y="598"/>
                    </a:lnTo>
                    <a:lnTo>
                      <a:pt x="688" y="598"/>
                    </a:lnTo>
                    <a:lnTo>
                      <a:pt x="1395" y="7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5880575" y="3926375"/>
                <a:ext cx="41675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145" extrusionOk="0">
                    <a:moveTo>
                      <a:pt x="924" y="1"/>
                    </a:moveTo>
                    <a:cubicBezTo>
                      <a:pt x="345" y="273"/>
                      <a:pt x="1" y="1486"/>
                      <a:pt x="19" y="1812"/>
                    </a:cubicBezTo>
                    <a:cubicBezTo>
                      <a:pt x="55" y="2156"/>
                      <a:pt x="671" y="3297"/>
                      <a:pt x="725" y="3460"/>
                    </a:cubicBezTo>
                    <a:cubicBezTo>
                      <a:pt x="798" y="3623"/>
                      <a:pt x="689" y="4003"/>
                      <a:pt x="761" y="4329"/>
                    </a:cubicBezTo>
                    <a:cubicBezTo>
                      <a:pt x="780" y="4583"/>
                      <a:pt x="689" y="4818"/>
                      <a:pt x="544" y="5017"/>
                    </a:cubicBezTo>
                    <a:cubicBezTo>
                      <a:pt x="671" y="4981"/>
                      <a:pt x="798" y="4872"/>
                      <a:pt x="870" y="4746"/>
                    </a:cubicBezTo>
                    <a:lnTo>
                      <a:pt x="870" y="4746"/>
                    </a:lnTo>
                    <a:cubicBezTo>
                      <a:pt x="870" y="4891"/>
                      <a:pt x="852" y="5017"/>
                      <a:pt x="780" y="5144"/>
                    </a:cubicBezTo>
                    <a:cubicBezTo>
                      <a:pt x="888" y="5108"/>
                      <a:pt x="979" y="5017"/>
                      <a:pt x="1015" y="4909"/>
                    </a:cubicBezTo>
                    <a:cubicBezTo>
                      <a:pt x="1051" y="4963"/>
                      <a:pt x="1069" y="5035"/>
                      <a:pt x="1069" y="5090"/>
                    </a:cubicBezTo>
                    <a:cubicBezTo>
                      <a:pt x="1160" y="4981"/>
                      <a:pt x="1178" y="4800"/>
                      <a:pt x="1124" y="4673"/>
                    </a:cubicBezTo>
                    <a:cubicBezTo>
                      <a:pt x="1033" y="4383"/>
                      <a:pt x="1269" y="3967"/>
                      <a:pt x="1395" y="3677"/>
                    </a:cubicBezTo>
                    <a:cubicBezTo>
                      <a:pt x="1504" y="3387"/>
                      <a:pt x="1142" y="3532"/>
                      <a:pt x="1178" y="3261"/>
                    </a:cubicBezTo>
                    <a:cubicBezTo>
                      <a:pt x="1196" y="2935"/>
                      <a:pt x="1124" y="2609"/>
                      <a:pt x="979" y="2319"/>
                    </a:cubicBezTo>
                    <a:cubicBezTo>
                      <a:pt x="816" y="1866"/>
                      <a:pt x="1667" y="1721"/>
                      <a:pt x="1667" y="1721"/>
                    </a:cubicBezTo>
                    <a:lnTo>
                      <a:pt x="9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5859300" y="3914625"/>
                <a:ext cx="41225" cy="1267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5071" extrusionOk="0">
                    <a:moveTo>
                      <a:pt x="1087" y="0"/>
                    </a:moveTo>
                    <a:cubicBezTo>
                      <a:pt x="472" y="217"/>
                      <a:pt x="19" y="1395"/>
                      <a:pt x="1" y="1721"/>
                    </a:cubicBezTo>
                    <a:cubicBezTo>
                      <a:pt x="1" y="2047"/>
                      <a:pt x="508" y="3242"/>
                      <a:pt x="562" y="3405"/>
                    </a:cubicBezTo>
                    <a:cubicBezTo>
                      <a:pt x="616" y="3568"/>
                      <a:pt x="472" y="3948"/>
                      <a:pt x="508" y="4274"/>
                    </a:cubicBezTo>
                    <a:cubicBezTo>
                      <a:pt x="490" y="4528"/>
                      <a:pt x="381" y="4763"/>
                      <a:pt x="200" y="4926"/>
                    </a:cubicBezTo>
                    <a:cubicBezTo>
                      <a:pt x="345" y="4908"/>
                      <a:pt x="472" y="4817"/>
                      <a:pt x="562" y="4691"/>
                    </a:cubicBezTo>
                    <a:lnTo>
                      <a:pt x="562" y="4691"/>
                    </a:lnTo>
                    <a:cubicBezTo>
                      <a:pt x="562" y="4835"/>
                      <a:pt x="508" y="4962"/>
                      <a:pt x="435" y="5071"/>
                    </a:cubicBezTo>
                    <a:cubicBezTo>
                      <a:pt x="562" y="5053"/>
                      <a:pt x="653" y="4962"/>
                      <a:pt x="689" y="4853"/>
                    </a:cubicBezTo>
                    <a:cubicBezTo>
                      <a:pt x="725" y="4908"/>
                      <a:pt x="743" y="4980"/>
                      <a:pt x="743" y="5053"/>
                    </a:cubicBezTo>
                    <a:cubicBezTo>
                      <a:pt x="834" y="4944"/>
                      <a:pt x="870" y="4781"/>
                      <a:pt x="834" y="4636"/>
                    </a:cubicBezTo>
                    <a:cubicBezTo>
                      <a:pt x="761" y="4328"/>
                      <a:pt x="1051" y="3948"/>
                      <a:pt x="1196" y="3676"/>
                    </a:cubicBezTo>
                    <a:cubicBezTo>
                      <a:pt x="1323" y="3387"/>
                      <a:pt x="961" y="3513"/>
                      <a:pt x="1015" y="3242"/>
                    </a:cubicBezTo>
                    <a:cubicBezTo>
                      <a:pt x="1069" y="2916"/>
                      <a:pt x="1033" y="2590"/>
                      <a:pt x="924" y="2282"/>
                    </a:cubicBezTo>
                    <a:cubicBezTo>
                      <a:pt x="798" y="1829"/>
                      <a:pt x="1649" y="1757"/>
                      <a:pt x="1649" y="1757"/>
                    </a:cubicBez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5784600" y="3870250"/>
                <a:ext cx="38500" cy="6930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772" extrusionOk="0">
                    <a:moveTo>
                      <a:pt x="580" y="0"/>
                    </a:moveTo>
                    <a:cubicBezTo>
                      <a:pt x="453" y="363"/>
                      <a:pt x="761" y="1069"/>
                      <a:pt x="761" y="1069"/>
                    </a:cubicBezTo>
                    <a:cubicBezTo>
                      <a:pt x="761" y="1069"/>
                      <a:pt x="309" y="1648"/>
                      <a:pt x="236" y="1757"/>
                    </a:cubicBezTo>
                    <a:cubicBezTo>
                      <a:pt x="91" y="1902"/>
                      <a:pt x="1" y="2119"/>
                      <a:pt x="1" y="2337"/>
                    </a:cubicBezTo>
                    <a:cubicBezTo>
                      <a:pt x="1" y="2518"/>
                      <a:pt x="91" y="2681"/>
                      <a:pt x="254" y="2771"/>
                    </a:cubicBezTo>
                    <a:cubicBezTo>
                      <a:pt x="218" y="2681"/>
                      <a:pt x="218" y="2590"/>
                      <a:pt x="272" y="2518"/>
                    </a:cubicBezTo>
                    <a:cubicBezTo>
                      <a:pt x="272" y="2626"/>
                      <a:pt x="363" y="2699"/>
                      <a:pt x="471" y="2717"/>
                    </a:cubicBezTo>
                    <a:cubicBezTo>
                      <a:pt x="363" y="2590"/>
                      <a:pt x="490" y="2373"/>
                      <a:pt x="490" y="2373"/>
                    </a:cubicBezTo>
                    <a:cubicBezTo>
                      <a:pt x="490" y="2463"/>
                      <a:pt x="544" y="2554"/>
                      <a:pt x="634" y="2572"/>
                    </a:cubicBezTo>
                    <a:cubicBezTo>
                      <a:pt x="598" y="2500"/>
                      <a:pt x="598" y="2409"/>
                      <a:pt x="616" y="2318"/>
                    </a:cubicBezTo>
                    <a:cubicBezTo>
                      <a:pt x="634" y="2192"/>
                      <a:pt x="598" y="2065"/>
                      <a:pt x="544" y="1956"/>
                    </a:cubicBezTo>
                    <a:cubicBezTo>
                      <a:pt x="634" y="1884"/>
                      <a:pt x="743" y="1829"/>
                      <a:pt x="852" y="1775"/>
                    </a:cubicBezTo>
                    <a:cubicBezTo>
                      <a:pt x="1105" y="1630"/>
                      <a:pt x="1341" y="1431"/>
                      <a:pt x="1323" y="1141"/>
                    </a:cubicBezTo>
                    <a:cubicBezTo>
                      <a:pt x="1323" y="833"/>
                      <a:pt x="1232" y="761"/>
                      <a:pt x="1377" y="616"/>
                    </a:cubicBezTo>
                    <a:cubicBezTo>
                      <a:pt x="1540" y="453"/>
                      <a:pt x="1486" y="73"/>
                      <a:pt x="1486" y="73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5700400" y="3839000"/>
                <a:ext cx="301550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585" extrusionOk="0">
                    <a:moveTo>
                      <a:pt x="1938" y="1"/>
                    </a:moveTo>
                    <a:cubicBezTo>
                      <a:pt x="1938" y="1"/>
                      <a:pt x="942" y="508"/>
                      <a:pt x="1051" y="1305"/>
                    </a:cubicBezTo>
                    <a:cubicBezTo>
                      <a:pt x="743" y="1377"/>
                      <a:pt x="525" y="1649"/>
                      <a:pt x="507" y="1957"/>
                    </a:cubicBezTo>
                    <a:cubicBezTo>
                      <a:pt x="507" y="2246"/>
                      <a:pt x="344" y="2518"/>
                      <a:pt x="91" y="2663"/>
                    </a:cubicBezTo>
                    <a:cubicBezTo>
                      <a:pt x="0" y="2754"/>
                      <a:pt x="199" y="3079"/>
                      <a:pt x="489" y="3170"/>
                    </a:cubicBezTo>
                    <a:lnTo>
                      <a:pt x="707" y="3206"/>
                    </a:lnTo>
                    <a:cubicBezTo>
                      <a:pt x="719" y="3207"/>
                      <a:pt x="730" y="3208"/>
                      <a:pt x="742" y="3208"/>
                    </a:cubicBezTo>
                    <a:cubicBezTo>
                      <a:pt x="964" y="3208"/>
                      <a:pt x="1162" y="3050"/>
                      <a:pt x="1214" y="2844"/>
                    </a:cubicBezTo>
                    <a:cubicBezTo>
                      <a:pt x="1395" y="2500"/>
                      <a:pt x="1739" y="2283"/>
                      <a:pt x="2119" y="2283"/>
                    </a:cubicBezTo>
                    <a:cubicBezTo>
                      <a:pt x="3423" y="2301"/>
                      <a:pt x="4039" y="2663"/>
                      <a:pt x="4039" y="2663"/>
                    </a:cubicBezTo>
                    <a:cubicBezTo>
                      <a:pt x="4076" y="2658"/>
                      <a:pt x="4112" y="2655"/>
                      <a:pt x="4146" y="2655"/>
                    </a:cubicBezTo>
                    <a:cubicBezTo>
                      <a:pt x="4849" y="2655"/>
                      <a:pt x="5005" y="3677"/>
                      <a:pt x="5868" y="4401"/>
                    </a:cubicBezTo>
                    <a:cubicBezTo>
                      <a:pt x="6610" y="5017"/>
                      <a:pt x="8059" y="5687"/>
                      <a:pt x="8059" y="5687"/>
                    </a:cubicBezTo>
                    <a:cubicBezTo>
                      <a:pt x="8608" y="7299"/>
                      <a:pt x="10113" y="7585"/>
                      <a:pt x="11113" y="7585"/>
                    </a:cubicBezTo>
                    <a:cubicBezTo>
                      <a:pt x="11664" y="7585"/>
                      <a:pt x="12061" y="7498"/>
                      <a:pt x="12061" y="7498"/>
                    </a:cubicBezTo>
                    <a:lnTo>
                      <a:pt x="12025" y="7118"/>
                    </a:lnTo>
                    <a:cubicBezTo>
                      <a:pt x="11841" y="7176"/>
                      <a:pt x="11665" y="7204"/>
                      <a:pt x="11496" y="7204"/>
                    </a:cubicBezTo>
                    <a:cubicBezTo>
                      <a:pt x="10186" y="7204"/>
                      <a:pt x="9290" y="5502"/>
                      <a:pt x="8168" y="2663"/>
                    </a:cubicBezTo>
                    <a:cubicBezTo>
                      <a:pt x="7519" y="1014"/>
                      <a:pt x="6155" y="611"/>
                      <a:pt x="4978" y="611"/>
                    </a:cubicBezTo>
                    <a:cubicBezTo>
                      <a:pt x="3853" y="611"/>
                      <a:pt x="2898" y="979"/>
                      <a:pt x="2898" y="979"/>
                    </a:cubicBezTo>
                    <a:cubicBezTo>
                      <a:pt x="2827" y="976"/>
                      <a:pt x="2757" y="974"/>
                      <a:pt x="2686" y="974"/>
                    </a:cubicBezTo>
                    <a:cubicBezTo>
                      <a:pt x="2358" y="974"/>
                      <a:pt x="2030" y="1007"/>
                      <a:pt x="1703" y="1051"/>
                    </a:cubicBezTo>
                    <a:cubicBezTo>
                      <a:pt x="1811" y="743"/>
                      <a:pt x="2029" y="472"/>
                      <a:pt x="2318" y="291"/>
                    </a:cubicBezTo>
                    <a:lnTo>
                      <a:pt x="2318" y="291"/>
                    </a:lnTo>
                    <a:cubicBezTo>
                      <a:pt x="2318" y="291"/>
                      <a:pt x="1793" y="417"/>
                      <a:pt x="1612" y="653"/>
                    </a:cubicBezTo>
                    <a:cubicBezTo>
                      <a:pt x="1648" y="417"/>
                      <a:pt x="1757" y="182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7" name="Google Shape;387;p19"/>
          <p:cNvGrpSpPr/>
          <p:nvPr/>
        </p:nvGrpSpPr>
        <p:grpSpPr>
          <a:xfrm>
            <a:off x="4321792" y="258450"/>
            <a:ext cx="4718276" cy="2623290"/>
            <a:chOff x="4321792" y="258450"/>
            <a:chExt cx="4718276" cy="2623290"/>
          </a:xfrm>
        </p:grpSpPr>
        <p:sp>
          <p:nvSpPr>
            <p:cNvPr id="388" name="Google Shape;388;p19"/>
            <p:cNvSpPr/>
            <p:nvPr/>
          </p:nvSpPr>
          <p:spPr>
            <a:xfrm>
              <a:off x="5223161" y="999423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686573" y="12126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525275" y="51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4321792" y="7692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8904967" y="2798551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555388" y="425656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8082325" y="258450"/>
              <a:ext cx="185099" cy="88934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9"/>
          <p:cNvGrpSpPr/>
          <p:nvPr/>
        </p:nvGrpSpPr>
        <p:grpSpPr>
          <a:xfrm flipH="1">
            <a:off x="-299503" y="120142"/>
            <a:ext cx="9770096" cy="3659557"/>
            <a:chOff x="-235821" y="120142"/>
            <a:chExt cx="9770096" cy="3659557"/>
          </a:xfrm>
        </p:grpSpPr>
        <p:sp>
          <p:nvSpPr>
            <p:cNvPr id="396" name="Google Shape;396;p19"/>
            <p:cNvSpPr/>
            <p:nvPr/>
          </p:nvSpPr>
          <p:spPr>
            <a:xfrm>
              <a:off x="8801054" y="24016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8972250" y="7917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-12" y="3392464"/>
            <a:ext cx="2579275" cy="2158467"/>
            <a:chOff x="-125002" y="3399213"/>
            <a:chExt cx="2579275" cy="2158467"/>
          </a:xfrm>
        </p:grpSpPr>
        <p:sp>
          <p:nvSpPr>
            <p:cNvPr id="404" name="Google Shape;404;p19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3304278" y="2117332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title" idx="2" hasCustomPrompt="1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>
            <a:spLocks noGrp="1"/>
          </p:cNvSpPr>
          <p:nvPr>
            <p:ph type="subTitle" idx="1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/>
          <p:nvPr/>
        </p:nvSpPr>
        <p:spPr>
          <a:xfrm flipH="1">
            <a:off x="71283" y="419688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"/>
          <p:cNvSpPr/>
          <p:nvPr/>
        </p:nvSpPr>
        <p:spPr>
          <a:xfrm>
            <a:off x="6119733" y="2874964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"/>
          <p:cNvSpPr/>
          <p:nvPr/>
        </p:nvSpPr>
        <p:spPr>
          <a:xfrm>
            <a:off x="-35675" y="4234571"/>
            <a:ext cx="9205018" cy="1195156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-36975" y="4574525"/>
            <a:ext cx="9205018" cy="1022388"/>
          </a:xfrm>
          <a:custGeom>
            <a:avLst/>
            <a:gdLst/>
            <a:ahLst/>
            <a:cxnLst/>
            <a:rect l="l" t="t" r="r" b="b"/>
            <a:pathLst>
              <a:path w="63855" h="26133" extrusionOk="0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20"/>
          <p:cNvGrpSpPr/>
          <p:nvPr/>
        </p:nvGrpSpPr>
        <p:grpSpPr>
          <a:xfrm>
            <a:off x="5629611" y="3908856"/>
            <a:ext cx="300437" cy="516352"/>
            <a:chOff x="3036112" y="3155581"/>
            <a:chExt cx="300437" cy="516352"/>
          </a:xfrm>
        </p:grpSpPr>
        <p:sp>
          <p:nvSpPr>
            <p:cNvPr id="415" name="Google Shape;415;p20"/>
            <p:cNvSpPr/>
            <p:nvPr/>
          </p:nvSpPr>
          <p:spPr>
            <a:xfrm>
              <a:off x="3140397" y="3155581"/>
              <a:ext cx="79255" cy="516352"/>
            </a:xfrm>
            <a:custGeom>
              <a:avLst/>
              <a:gdLst/>
              <a:ahLst/>
              <a:cxnLst/>
              <a:rect l="l" t="t" r="r" b="b"/>
              <a:pathLst>
                <a:path w="798" h="5199" extrusionOk="0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3183601" y="3443407"/>
              <a:ext cx="134972" cy="72005"/>
            </a:xfrm>
            <a:custGeom>
              <a:avLst/>
              <a:gdLst/>
              <a:ahLst/>
              <a:cxnLst/>
              <a:rect l="l" t="t" r="r" b="b"/>
              <a:pathLst>
                <a:path w="1359" h="725" extrusionOk="0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036112" y="3340910"/>
              <a:ext cx="142223" cy="174501"/>
            </a:xfrm>
            <a:custGeom>
              <a:avLst/>
              <a:gdLst/>
              <a:ahLst/>
              <a:cxnLst/>
              <a:rect l="l" t="t" r="r" b="b"/>
              <a:pathLst>
                <a:path w="1432" h="1757" extrusionOk="0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185388" y="3452445"/>
              <a:ext cx="84619" cy="54029"/>
            </a:xfrm>
            <a:custGeom>
              <a:avLst/>
              <a:gdLst/>
              <a:ahLst/>
              <a:cxnLst/>
              <a:rect l="l" t="t" r="r" b="b"/>
              <a:pathLst>
                <a:path w="852" h="544" extrusionOk="0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188964" y="3337334"/>
              <a:ext cx="147586" cy="131397"/>
            </a:xfrm>
            <a:custGeom>
              <a:avLst/>
              <a:gdLst/>
              <a:ahLst/>
              <a:cxnLst/>
              <a:rect l="l" t="t" r="r" b="b"/>
              <a:pathLst>
                <a:path w="1486" h="1323" extrusionOk="0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237531" y="3328296"/>
              <a:ext cx="64854" cy="91869"/>
            </a:xfrm>
            <a:custGeom>
              <a:avLst/>
              <a:gdLst/>
              <a:ahLst/>
              <a:cxnLst/>
              <a:rect l="l" t="t" r="r" b="b"/>
              <a:pathLst>
                <a:path w="653" h="925" extrusionOk="0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201577" y="3243776"/>
              <a:ext cx="93656" cy="156524"/>
            </a:xfrm>
            <a:custGeom>
              <a:avLst/>
              <a:gdLst/>
              <a:ahLst/>
              <a:cxnLst/>
              <a:rect l="l" t="t" r="r" b="b"/>
              <a:pathLst>
                <a:path w="943" h="1576" extrusionOk="0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219554" y="3216761"/>
              <a:ext cx="32477" cy="133185"/>
            </a:xfrm>
            <a:custGeom>
              <a:avLst/>
              <a:gdLst/>
              <a:ahLst/>
              <a:cxnLst/>
              <a:rect l="l" t="t" r="r" b="b"/>
              <a:pathLst>
                <a:path w="327" h="1341" extrusionOk="0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3162048" y="3195209"/>
              <a:ext cx="36052" cy="93656"/>
            </a:xfrm>
            <a:custGeom>
              <a:avLst/>
              <a:gdLst/>
              <a:ahLst/>
              <a:cxnLst/>
              <a:rect l="l" t="t" r="r" b="b"/>
              <a:pathLst>
                <a:path w="363" h="943" extrusionOk="0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3109906" y="3180808"/>
              <a:ext cx="50453" cy="84619"/>
            </a:xfrm>
            <a:custGeom>
              <a:avLst/>
              <a:gdLst/>
              <a:ahLst/>
              <a:cxnLst/>
              <a:rect l="l" t="t" r="r" b="b"/>
              <a:pathLst>
                <a:path w="508" h="852" extrusionOk="0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153010" y="3274366"/>
              <a:ext cx="46878" cy="176289"/>
            </a:xfrm>
            <a:custGeom>
              <a:avLst/>
              <a:gdLst/>
              <a:ahLst/>
              <a:cxnLst/>
              <a:rect l="l" t="t" r="r" b="b"/>
              <a:pathLst>
                <a:path w="472" h="1775" extrusionOk="0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068490" y="3263541"/>
              <a:ext cx="32477" cy="214129"/>
            </a:xfrm>
            <a:custGeom>
              <a:avLst/>
              <a:gdLst/>
              <a:ahLst/>
              <a:cxnLst/>
              <a:rect l="l" t="t" r="r" b="b"/>
              <a:pathLst>
                <a:path w="327" h="2156" extrusionOk="0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3084679" y="3294131"/>
              <a:ext cx="27114" cy="75680"/>
            </a:xfrm>
            <a:custGeom>
              <a:avLst/>
              <a:gdLst/>
              <a:ahLst/>
              <a:cxnLst/>
              <a:rect l="l" t="t" r="r" b="b"/>
              <a:pathLst>
                <a:path w="273" h="762" extrusionOk="0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117057" y="3376863"/>
              <a:ext cx="39628" cy="131397"/>
            </a:xfrm>
            <a:custGeom>
              <a:avLst/>
              <a:gdLst/>
              <a:ahLst/>
              <a:cxnLst/>
              <a:rect l="l" t="t" r="r" b="b"/>
              <a:pathLst>
                <a:path w="399" h="1323" extrusionOk="0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0"/>
          <p:cNvSpPr/>
          <p:nvPr/>
        </p:nvSpPr>
        <p:spPr>
          <a:xfrm flipH="1">
            <a:off x="7704602" y="350725"/>
            <a:ext cx="899419" cy="810828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20"/>
          <p:cNvGrpSpPr/>
          <p:nvPr/>
        </p:nvGrpSpPr>
        <p:grpSpPr>
          <a:xfrm>
            <a:off x="-255528" y="120142"/>
            <a:ext cx="9574521" cy="2451607"/>
            <a:chOff x="-235821" y="120142"/>
            <a:chExt cx="9574521" cy="2451607"/>
          </a:xfrm>
        </p:grpSpPr>
        <p:sp>
          <p:nvSpPr>
            <p:cNvPr id="431" name="Google Shape;431;p20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rot="10800000" flipH="1">
              <a:off x="-36432" y="25259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0"/>
          <p:cNvSpPr/>
          <p:nvPr/>
        </p:nvSpPr>
        <p:spPr>
          <a:xfrm flipH="1">
            <a:off x="6223572" y="4104477"/>
            <a:ext cx="3095429" cy="177172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0"/>
          <p:cNvGrpSpPr/>
          <p:nvPr/>
        </p:nvGrpSpPr>
        <p:grpSpPr>
          <a:xfrm flipH="1">
            <a:off x="-190328" y="155766"/>
            <a:ext cx="9147253" cy="1363189"/>
            <a:chOff x="258140" y="186741"/>
            <a:chExt cx="9147253" cy="1363189"/>
          </a:xfrm>
        </p:grpSpPr>
        <p:grpSp>
          <p:nvGrpSpPr>
            <p:cNvPr id="440" name="Google Shape;440;p20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441" name="Google Shape;441;p20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870" extrusionOk="0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016" extrusionOk="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015" extrusionOk="0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20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447" name="Google Shape;447;p20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387" extrusionOk="0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18" extrusionOk="0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1" name="Google Shape;451;p20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452" name="Google Shape;452;p20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0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0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5" name="Google Shape;455;p20"/>
          <p:cNvSpPr/>
          <p:nvPr/>
        </p:nvSpPr>
        <p:spPr>
          <a:xfrm flipH="1">
            <a:off x="3959239" y="831625"/>
            <a:ext cx="1212604" cy="516349"/>
          </a:xfrm>
          <a:custGeom>
            <a:avLst/>
            <a:gdLst/>
            <a:ahLst/>
            <a:cxnLst/>
            <a:rect l="l" t="t" r="r" b="b"/>
            <a:pathLst>
              <a:path w="12348" h="5258" extrusionOk="0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0"/>
          <p:cNvSpPr txBox="1">
            <a:spLocks noGrp="1"/>
          </p:cNvSpPr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7" name="Google Shape;457;p20"/>
          <p:cNvSpPr txBox="1">
            <a:spLocks noGrp="1"/>
          </p:cNvSpPr>
          <p:nvPr>
            <p:ph type="title" idx="2" hasCustomPrompt="1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0"/>
          <p:cNvSpPr txBox="1">
            <a:spLocks noGrp="1"/>
          </p:cNvSpPr>
          <p:nvPr>
            <p:ph type="subTitle" idx="1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42521" y="1440026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310973" y="1653334"/>
            <a:ext cx="4971460" cy="3490166"/>
          </a:xfrm>
          <a:custGeom>
            <a:avLst/>
            <a:gdLst/>
            <a:ahLst/>
            <a:cxnLst/>
            <a:rect l="l" t="t" r="r" b="b"/>
            <a:pathLst>
              <a:path w="55434" h="38918" extrusionOk="0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345029">
            <a:off x="8280093" y="4168596"/>
            <a:ext cx="2476463" cy="1499450"/>
          </a:xfrm>
          <a:custGeom>
            <a:avLst/>
            <a:gdLst/>
            <a:ahLst/>
            <a:cxnLst/>
            <a:rect l="l" t="t" r="r" b="b"/>
            <a:pathLst>
              <a:path w="72184" h="43706" extrusionOk="0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198109" y="3829591"/>
            <a:ext cx="90" cy="9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198109" y="3829591"/>
            <a:ext cx="13094" cy="90"/>
          </a:xfrm>
          <a:custGeom>
            <a:avLst/>
            <a:gdLst/>
            <a:ahLst/>
            <a:cxnLst/>
            <a:rect l="l" t="t" r="r" b="b"/>
            <a:pathLst>
              <a:path w="146" h="1" extrusionOk="0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6310973" y="756094"/>
            <a:ext cx="1650875" cy="1576305"/>
          </a:xfrm>
          <a:custGeom>
            <a:avLst/>
            <a:gdLst/>
            <a:ahLst/>
            <a:cxnLst/>
            <a:rect l="l" t="t" r="r" b="b"/>
            <a:pathLst>
              <a:path w="18408" h="17577" extrusionOk="0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08450" y="749374"/>
            <a:ext cx="1762261" cy="1589757"/>
          </a:xfrm>
          <a:custGeom>
            <a:avLst/>
            <a:gdLst/>
            <a:ahLst/>
            <a:cxnLst/>
            <a:rect l="l" t="t" r="r" b="b"/>
            <a:pathLst>
              <a:path w="19650" h="17727" extrusionOk="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-399813" y="3845575"/>
            <a:ext cx="3378774" cy="1942765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649" y="4336668"/>
            <a:ext cx="2476110" cy="1590221"/>
          </a:xfrm>
          <a:custGeom>
            <a:avLst/>
            <a:gdLst/>
            <a:ahLst/>
            <a:cxnLst/>
            <a:rect l="l" t="t" r="r" b="b"/>
            <a:pathLst>
              <a:path w="72174" h="46352" extrusionOk="0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flipH="1">
            <a:off x="-173801" y="4429050"/>
            <a:ext cx="2816434" cy="1657189"/>
          </a:xfrm>
          <a:custGeom>
            <a:avLst/>
            <a:gdLst/>
            <a:ahLst/>
            <a:cxnLst/>
            <a:rect l="l" t="t" r="r" b="b"/>
            <a:pathLst>
              <a:path w="73927" h="48304" extrusionOk="0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711487" y="4336679"/>
            <a:ext cx="2432505" cy="1163299"/>
          </a:xfrm>
          <a:custGeom>
            <a:avLst/>
            <a:gdLst/>
            <a:ahLst/>
            <a:cxnLst/>
            <a:rect l="l" t="t" r="r" b="b"/>
            <a:pathLst>
              <a:path w="70903" h="33908" extrusionOk="0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68658">
            <a:off x="6001603" y="4548508"/>
            <a:ext cx="1267095" cy="794739"/>
          </a:xfrm>
          <a:custGeom>
            <a:avLst/>
            <a:gdLst/>
            <a:ahLst/>
            <a:cxnLst/>
            <a:rect l="l" t="t" r="r" b="b"/>
            <a:pathLst>
              <a:path w="30275" h="23166" extrusionOk="0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50589" y="120357"/>
            <a:ext cx="9937534" cy="3012672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2747893" y="538818"/>
            <a:ext cx="5986240" cy="972854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"/>
          <p:cNvSpPr/>
          <p:nvPr/>
        </p:nvSpPr>
        <p:spPr>
          <a:xfrm>
            <a:off x="252804" y="177096"/>
            <a:ext cx="8638393" cy="4789309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1"/>
          <p:cNvSpPr txBox="1">
            <a:spLocks noGrp="1"/>
          </p:cNvSpPr>
          <p:nvPr>
            <p:ph type="title"/>
          </p:nvPr>
        </p:nvSpPr>
        <p:spPr>
          <a:xfrm>
            <a:off x="2290025" y="32755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2" name="Google Shape;462;p21"/>
          <p:cNvSpPr txBox="1">
            <a:spLocks noGrp="1"/>
          </p:cNvSpPr>
          <p:nvPr>
            <p:ph type="subTitle" idx="1"/>
          </p:nvPr>
        </p:nvSpPr>
        <p:spPr>
          <a:xfrm>
            <a:off x="1442100" y="1589681"/>
            <a:ext cx="6259800" cy="17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1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1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1"/>
          <p:cNvSpPr/>
          <p:nvPr/>
        </p:nvSpPr>
        <p:spPr>
          <a:xfrm rot="2009354">
            <a:off x="7385065" y="691570"/>
            <a:ext cx="1119751" cy="971497"/>
          </a:xfrm>
          <a:custGeom>
            <a:avLst/>
            <a:gdLst/>
            <a:ahLst/>
            <a:cxnLst/>
            <a:rect l="l" t="t" r="r" b="b"/>
            <a:pathLst>
              <a:path w="15340" h="13309" extrusionOk="0">
                <a:moveTo>
                  <a:pt x="6593" y="0"/>
                </a:moveTo>
                <a:lnTo>
                  <a:pt x="6593" y="0"/>
                </a:lnTo>
                <a:cubicBezTo>
                  <a:pt x="1251" y="1594"/>
                  <a:pt x="1" y="8620"/>
                  <a:pt x="4492" y="11952"/>
                </a:cubicBezTo>
                <a:cubicBezTo>
                  <a:pt x="5746" y="12886"/>
                  <a:pt x="7149" y="13308"/>
                  <a:pt x="8520" y="13308"/>
                </a:cubicBezTo>
                <a:cubicBezTo>
                  <a:pt x="12038" y="13308"/>
                  <a:pt x="15340" y="10528"/>
                  <a:pt x="15340" y="6501"/>
                </a:cubicBezTo>
                <a:cubicBezTo>
                  <a:pt x="15340" y="6356"/>
                  <a:pt x="15340" y="6212"/>
                  <a:pt x="15322" y="6049"/>
                </a:cubicBezTo>
                <a:cubicBezTo>
                  <a:pt x="15086" y="9290"/>
                  <a:pt x="12406" y="11807"/>
                  <a:pt x="9146" y="11807"/>
                </a:cubicBezTo>
                <a:cubicBezTo>
                  <a:pt x="6249" y="11807"/>
                  <a:pt x="3732" y="9779"/>
                  <a:pt x="3116" y="6936"/>
                </a:cubicBezTo>
                <a:cubicBezTo>
                  <a:pt x="2500" y="4093"/>
                  <a:pt x="3949" y="1195"/>
                  <a:pt x="65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1"/>
          <p:cNvSpPr/>
          <p:nvPr/>
        </p:nvSpPr>
        <p:spPr>
          <a:xfrm>
            <a:off x="713216" y="353999"/>
            <a:ext cx="1119724" cy="1124199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21"/>
          <p:cNvGrpSpPr/>
          <p:nvPr/>
        </p:nvGrpSpPr>
        <p:grpSpPr>
          <a:xfrm>
            <a:off x="932890" y="3119134"/>
            <a:ext cx="7623960" cy="1452992"/>
            <a:chOff x="932890" y="3119134"/>
            <a:chExt cx="7623960" cy="1452992"/>
          </a:xfrm>
        </p:grpSpPr>
        <p:sp>
          <p:nvSpPr>
            <p:cNvPr id="468" name="Google Shape;468;p21"/>
            <p:cNvSpPr/>
            <p:nvPr/>
          </p:nvSpPr>
          <p:spPr>
            <a:xfrm>
              <a:off x="8059674" y="37254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8305489" y="451359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8429856" y="42705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21"/>
            <p:cNvGrpSpPr/>
            <p:nvPr/>
          </p:nvGrpSpPr>
          <p:grpSpPr>
            <a:xfrm>
              <a:off x="932890" y="3119134"/>
              <a:ext cx="849263" cy="621826"/>
              <a:chOff x="998250" y="971075"/>
              <a:chExt cx="163925" cy="120025"/>
            </a:xfrm>
          </p:grpSpPr>
          <p:sp>
            <p:nvSpPr>
              <p:cNvPr id="472" name="Google Shape;472;p21"/>
              <p:cNvSpPr/>
              <p:nvPr/>
            </p:nvSpPr>
            <p:spPr>
              <a:xfrm>
                <a:off x="998250" y="971075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1003250" y="1019650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1099225" y="1074600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1140425" y="1000475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6" name="Google Shape;476;p21"/>
          <p:cNvSpPr/>
          <p:nvPr/>
        </p:nvSpPr>
        <p:spPr>
          <a:xfrm>
            <a:off x="1677866" y="4389770"/>
            <a:ext cx="130" cy="4792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1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478" name="Google Shape;478;p21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ONE_COLUMN_TEXT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2"/>
          <p:cNvGrpSpPr/>
          <p:nvPr/>
        </p:nvGrpSpPr>
        <p:grpSpPr>
          <a:xfrm>
            <a:off x="-166003" y="7"/>
            <a:ext cx="11068982" cy="5007791"/>
            <a:chOff x="-166003" y="7"/>
            <a:chExt cx="11068982" cy="5007791"/>
          </a:xfrm>
        </p:grpSpPr>
        <p:sp>
          <p:nvSpPr>
            <p:cNvPr id="489" name="Google Shape;489;p22"/>
            <p:cNvSpPr/>
            <p:nvPr/>
          </p:nvSpPr>
          <p:spPr>
            <a:xfrm flipH="1">
              <a:off x="5668049" y="147974"/>
              <a:ext cx="3492140" cy="934108"/>
            </a:xfrm>
            <a:custGeom>
              <a:avLst/>
              <a:gdLst/>
              <a:ahLst/>
              <a:cxnLst/>
              <a:rect l="l" t="t" r="r" b="b"/>
              <a:pathLst>
                <a:path w="95290" h="25489" extrusionOk="0">
                  <a:moveTo>
                    <a:pt x="7481" y="0"/>
                  </a:moveTo>
                  <a:cubicBezTo>
                    <a:pt x="4987" y="0"/>
                    <a:pt x="2493" y="54"/>
                    <a:pt x="1" y="161"/>
                  </a:cubicBezTo>
                  <a:lnTo>
                    <a:pt x="1" y="25488"/>
                  </a:lnTo>
                  <a:cubicBezTo>
                    <a:pt x="1481" y="25141"/>
                    <a:pt x="2966" y="24837"/>
                    <a:pt x="4473" y="24625"/>
                  </a:cubicBezTo>
                  <a:cubicBezTo>
                    <a:pt x="7037" y="24268"/>
                    <a:pt x="9627" y="24181"/>
                    <a:pt x="12220" y="24181"/>
                  </a:cubicBezTo>
                  <a:cubicBezTo>
                    <a:pt x="13661" y="24181"/>
                    <a:pt x="15102" y="24208"/>
                    <a:pt x="16542" y="24230"/>
                  </a:cubicBezTo>
                  <a:cubicBezTo>
                    <a:pt x="20017" y="24285"/>
                    <a:pt x="23488" y="24315"/>
                    <a:pt x="26962" y="24315"/>
                  </a:cubicBezTo>
                  <a:cubicBezTo>
                    <a:pt x="27568" y="24315"/>
                    <a:pt x="28174" y="24314"/>
                    <a:pt x="28780" y="24312"/>
                  </a:cubicBezTo>
                  <a:cubicBezTo>
                    <a:pt x="29991" y="24312"/>
                    <a:pt x="31289" y="24272"/>
                    <a:pt x="32253" y="23543"/>
                  </a:cubicBezTo>
                  <a:cubicBezTo>
                    <a:pt x="32735" y="23178"/>
                    <a:pt x="33043" y="22571"/>
                    <a:pt x="33108" y="21976"/>
                  </a:cubicBezTo>
                  <a:cubicBezTo>
                    <a:pt x="33266" y="20438"/>
                    <a:pt x="34477" y="19214"/>
                    <a:pt x="36008" y="19214"/>
                  </a:cubicBezTo>
                  <a:cubicBezTo>
                    <a:pt x="36037" y="19214"/>
                    <a:pt x="36066" y="19214"/>
                    <a:pt x="36096" y="19215"/>
                  </a:cubicBezTo>
                  <a:cubicBezTo>
                    <a:pt x="36204" y="19215"/>
                    <a:pt x="36312" y="19219"/>
                    <a:pt x="36416" y="19228"/>
                  </a:cubicBezTo>
                  <a:cubicBezTo>
                    <a:pt x="41622" y="19471"/>
                    <a:pt x="46827" y="19719"/>
                    <a:pt x="52032" y="19962"/>
                  </a:cubicBezTo>
                  <a:cubicBezTo>
                    <a:pt x="65074" y="20579"/>
                    <a:pt x="78120" y="21190"/>
                    <a:pt x="91148" y="22068"/>
                  </a:cubicBezTo>
                  <a:cubicBezTo>
                    <a:pt x="91555" y="22095"/>
                    <a:pt x="91976" y="22117"/>
                    <a:pt x="92396" y="22117"/>
                  </a:cubicBezTo>
                  <a:cubicBezTo>
                    <a:pt x="93122" y="22117"/>
                    <a:pt x="93847" y="22052"/>
                    <a:pt x="94496" y="21837"/>
                  </a:cubicBezTo>
                  <a:cubicBezTo>
                    <a:pt x="95234" y="21595"/>
                    <a:pt x="95290" y="20561"/>
                    <a:pt x="94600" y="20205"/>
                  </a:cubicBezTo>
                  <a:cubicBezTo>
                    <a:pt x="78106" y="11757"/>
                    <a:pt x="58089" y="13667"/>
                    <a:pt x="40206" y="8453"/>
                  </a:cubicBezTo>
                  <a:cubicBezTo>
                    <a:pt x="39304" y="8188"/>
                    <a:pt x="38362" y="7876"/>
                    <a:pt x="37741" y="7172"/>
                  </a:cubicBezTo>
                  <a:cubicBezTo>
                    <a:pt x="36881" y="6200"/>
                    <a:pt x="36855" y="4728"/>
                    <a:pt x="36112" y="3664"/>
                  </a:cubicBezTo>
                  <a:cubicBezTo>
                    <a:pt x="35179" y="2323"/>
                    <a:pt x="33381" y="1963"/>
                    <a:pt x="31762" y="1728"/>
                  </a:cubicBezTo>
                  <a:cubicBezTo>
                    <a:pt x="25280" y="803"/>
                    <a:pt x="18742" y="248"/>
                    <a:pt x="12200" y="65"/>
                  </a:cubicBezTo>
                  <a:cubicBezTo>
                    <a:pt x="10627" y="22"/>
                    <a:pt x="9054" y="0"/>
                    <a:pt x="7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0" y="3813750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22"/>
            <p:cNvGrpSpPr/>
            <p:nvPr/>
          </p:nvGrpSpPr>
          <p:grpSpPr>
            <a:xfrm>
              <a:off x="174405" y="249131"/>
              <a:ext cx="8680998" cy="785590"/>
              <a:chOff x="174405" y="249131"/>
              <a:chExt cx="8680998" cy="785590"/>
            </a:xfrm>
          </p:grpSpPr>
          <p:sp>
            <p:nvSpPr>
              <p:cNvPr id="492" name="Google Shape;492;p22"/>
              <p:cNvSpPr/>
              <p:nvPr/>
            </p:nvSpPr>
            <p:spPr>
              <a:xfrm>
                <a:off x="174405" y="455626"/>
                <a:ext cx="135101" cy="8318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1" extrusionOk="0">
                    <a:moveTo>
                      <a:pt x="535" y="0"/>
                    </a:moveTo>
                    <a:cubicBezTo>
                      <a:pt x="491" y="0"/>
                      <a:pt x="446" y="18"/>
                      <a:pt x="417" y="57"/>
                    </a:cubicBezTo>
                    <a:cubicBezTo>
                      <a:pt x="390" y="85"/>
                      <a:pt x="362" y="122"/>
                      <a:pt x="342" y="161"/>
                    </a:cubicBezTo>
                    <a:lnTo>
                      <a:pt x="342" y="161"/>
                    </a:lnTo>
                    <a:cubicBezTo>
                      <a:pt x="326" y="159"/>
                      <a:pt x="311" y="158"/>
                      <a:pt x="296" y="158"/>
                    </a:cubicBezTo>
                    <a:cubicBezTo>
                      <a:pt x="186" y="158"/>
                      <a:pt x="73" y="214"/>
                      <a:pt x="1" y="310"/>
                    </a:cubicBezTo>
                    <a:cubicBezTo>
                      <a:pt x="46" y="280"/>
                      <a:pt x="98" y="266"/>
                      <a:pt x="149" y="266"/>
                    </a:cubicBezTo>
                    <a:cubicBezTo>
                      <a:pt x="221" y="266"/>
                      <a:pt x="292" y="294"/>
                      <a:pt x="345" y="347"/>
                    </a:cubicBezTo>
                    <a:cubicBezTo>
                      <a:pt x="358" y="373"/>
                      <a:pt x="381" y="390"/>
                      <a:pt x="407" y="390"/>
                    </a:cubicBezTo>
                    <a:cubicBezTo>
                      <a:pt x="416" y="390"/>
                      <a:pt x="426" y="388"/>
                      <a:pt x="435" y="383"/>
                    </a:cubicBezTo>
                    <a:cubicBezTo>
                      <a:pt x="472" y="383"/>
                      <a:pt x="508" y="329"/>
                      <a:pt x="490" y="274"/>
                    </a:cubicBezTo>
                    <a:cubicBezTo>
                      <a:pt x="472" y="220"/>
                      <a:pt x="472" y="166"/>
                      <a:pt x="490" y="111"/>
                    </a:cubicBezTo>
                    <a:cubicBezTo>
                      <a:pt x="505" y="67"/>
                      <a:pt x="556" y="34"/>
                      <a:pt x="604" y="34"/>
                    </a:cubicBezTo>
                    <a:cubicBezTo>
                      <a:pt x="615" y="34"/>
                      <a:pt x="625" y="36"/>
                      <a:pt x="635" y="39"/>
                    </a:cubicBezTo>
                    <a:cubicBezTo>
                      <a:pt x="609" y="14"/>
                      <a:pt x="572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396338" y="249131"/>
                <a:ext cx="223821" cy="87232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410" extrusionOk="0">
                    <a:moveTo>
                      <a:pt x="165" y="0"/>
                    </a:moveTo>
                    <a:cubicBezTo>
                      <a:pt x="110" y="0"/>
                      <a:pt x="55" y="8"/>
                      <a:pt x="1" y="25"/>
                    </a:cubicBezTo>
                    <a:cubicBezTo>
                      <a:pt x="14" y="24"/>
                      <a:pt x="26" y="23"/>
                      <a:pt x="39" y="23"/>
                    </a:cubicBezTo>
                    <a:cubicBezTo>
                      <a:pt x="225" y="23"/>
                      <a:pt x="403" y="146"/>
                      <a:pt x="454" y="333"/>
                    </a:cubicBezTo>
                    <a:cubicBezTo>
                      <a:pt x="454" y="369"/>
                      <a:pt x="472" y="387"/>
                      <a:pt x="508" y="405"/>
                    </a:cubicBezTo>
                    <a:cubicBezTo>
                      <a:pt x="515" y="408"/>
                      <a:pt x="522" y="410"/>
                      <a:pt x="529" y="410"/>
                    </a:cubicBezTo>
                    <a:cubicBezTo>
                      <a:pt x="563" y="410"/>
                      <a:pt x="602" y="380"/>
                      <a:pt x="617" y="351"/>
                    </a:cubicBezTo>
                    <a:cubicBezTo>
                      <a:pt x="653" y="260"/>
                      <a:pt x="707" y="170"/>
                      <a:pt x="780" y="115"/>
                    </a:cubicBezTo>
                    <a:cubicBezTo>
                      <a:pt x="815" y="94"/>
                      <a:pt x="854" y="84"/>
                      <a:pt x="892" y="84"/>
                    </a:cubicBezTo>
                    <a:cubicBezTo>
                      <a:pt x="950" y="84"/>
                      <a:pt x="1007" y="108"/>
                      <a:pt x="1051" y="151"/>
                    </a:cubicBezTo>
                    <a:cubicBezTo>
                      <a:pt x="1008" y="66"/>
                      <a:pt x="920" y="14"/>
                      <a:pt x="822" y="14"/>
                    </a:cubicBezTo>
                    <a:cubicBezTo>
                      <a:pt x="796" y="14"/>
                      <a:pt x="770" y="17"/>
                      <a:pt x="743" y="25"/>
                    </a:cubicBezTo>
                    <a:cubicBezTo>
                      <a:pt x="666" y="58"/>
                      <a:pt x="602" y="98"/>
                      <a:pt x="547" y="149"/>
                    </a:cubicBezTo>
                    <a:lnTo>
                      <a:pt x="547" y="149"/>
                    </a:lnTo>
                    <a:cubicBezTo>
                      <a:pt x="445" y="52"/>
                      <a:pt x="306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22"/>
              <p:cNvGrpSpPr/>
              <p:nvPr/>
            </p:nvGrpSpPr>
            <p:grpSpPr>
              <a:xfrm>
                <a:off x="8006140" y="412896"/>
                <a:ext cx="849263" cy="621826"/>
                <a:chOff x="2363531" y="448716"/>
                <a:chExt cx="163925" cy="120025"/>
              </a:xfrm>
            </p:grpSpPr>
            <p:sp>
              <p:nvSpPr>
                <p:cNvPr id="495" name="Google Shape;495;p22"/>
                <p:cNvSpPr/>
                <p:nvPr/>
              </p:nvSpPr>
              <p:spPr>
                <a:xfrm>
                  <a:off x="2363531" y="448716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22"/>
                <p:cNvSpPr/>
                <p:nvPr/>
              </p:nvSpPr>
              <p:spPr>
                <a:xfrm>
                  <a:off x="2368531" y="497291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2464506" y="552241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2505706" y="478116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9" name="Google Shape;499;p22"/>
            <p:cNvGrpSpPr/>
            <p:nvPr/>
          </p:nvGrpSpPr>
          <p:grpSpPr>
            <a:xfrm>
              <a:off x="-166003" y="7"/>
              <a:ext cx="9489289" cy="4774777"/>
              <a:chOff x="-150589" y="11357"/>
              <a:chExt cx="9489289" cy="4774777"/>
            </a:xfrm>
          </p:grpSpPr>
          <p:sp>
            <p:nvSpPr>
              <p:cNvPr id="500" name="Google Shape;500;p22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 rot="10800000" flipH="1">
                <a:off x="8776673" y="301451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22"/>
            <p:cNvSpPr/>
            <p:nvPr/>
          </p:nvSpPr>
          <p:spPr>
            <a:xfrm>
              <a:off x="7431676" y="1699118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174392" y="13580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3"/>
          <p:cNvGrpSpPr/>
          <p:nvPr/>
        </p:nvGrpSpPr>
        <p:grpSpPr>
          <a:xfrm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514" name="Google Shape;514;p23"/>
            <p:cNvSpPr/>
            <p:nvPr/>
          </p:nvSpPr>
          <p:spPr>
            <a:xfrm>
              <a:off x="719995" y="195299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6" name="Google Shape;516;p2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3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2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27" name="Google Shape;527;p23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2" name="Google Shape;532;p2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33" name="Google Shape;533;p2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7" name="Google Shape;537;p23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3"/>
          <p:cNvSpPr txBox="1">
            <a:spLocks noGrp="1"/>
          </p:cNvSpPr>
          <p:nvPr>
            <p:ph type="subTitle" idx="1"/>
          </p:nvPr>
        </p:nvSpPr>
        <p:spPr>
          <a:xfrm>
            <a:off x="720000" y="1411950"/>
            <a:ext cx="7704000" cy="28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4"/>
          <p:cNvGrpSpPr/>
          <p:nvPr/>
        </p:nvGrpSpPr>
        <p:grpSpPr>
          <a:xfrm flipH="1"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542" name="Google Shape;542;p24"/>
            <p:cNvSpPr/>
            <p:nvPr/>
          </p:nvSpPr>
          <p:spPr>
            <a:xfrm>
              <a:off x="719995" y="195299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24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45" name="Google Shape;545;p24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4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55" name="Google Shape;555;p24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0" name="Google Shape;560;p24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61" name="Google Shape;561;p24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4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4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4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5" name="Google Shape;565;p24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4"/>
          <p:cNvSpPr txBox="1">
            <a:spLocks noGrp="1"/>
          </p:cNvSpPr>
          <p:nvPr>
            <p:ph type="subTitle" idx="1"/>
          </p:nvPr>
        </p:nvSpPr>
        <p:spPr>
          <a:xfrm>
            <a:off x="713225" y="1551525"/>
            <a:ext cx="40530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4"/>
          <p:cNvSpPr txBox="1">
            <a:spLocks noGrp="1"/>
          </p:cNvSpPr>
          <p:nvPr>
            <p:ph type="subTitle" idx="2"/>
          </p:nvPr>
        </p:nvSpPr>
        <p:spPr>
          <a:xfrm>
            <a:off x="5000800" y="1551525"/>
            <a:ext cx="3430200" cy="30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_1_1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5"/>
          <p:cNvGrpSpPr/>
          <p:nvPr/>
        </p:nvGrpSpPr>
        <p:grpSpPr>
          <a:xfrm>
            <a:off x="-103928" y="11357"/>
            <a:ext cx="9489289" cy="5132136"/>
            <a:chOff x="-103928" y="11357"/>
            <a:chExt cx="9489289" cy="5132136"/>
          </a:xfrm>
        </p:grpSpPr>
        <p:sp>
          <p:nvSpPr>
            <p:cNvPr id="571" name="Google Shape;571;p25"/>
            <p:cNvSpPr/>
            <p:nvPr/>
          </p:nvSpPr>
          <p:spPr>
            <a:xfrm>
              <a:off x="719995" y="187735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25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74" name="Google Shape;574;p25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5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5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25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84" name="Google Shape;584;p25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6" name="Google Shape;586;p25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87" name="Google Shape;587;p25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5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5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1" name="Google Shape;591;p25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5"/>
          <p:cNvSpPr txBox="1">
            <a:spLocks noGrp="1"/>
          </p:cNvSpPr>
          <p:nvPr>
            <p:ph type="subTitle" idx="1"/>
          </p:nvPr>
        </p:nvSpPr>
        <p:spPr>
          <a:xfrm>
            <a:off x="713225" y="1009705"/>
            <a:ext cx="7717500" cy="32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ONE_COLUMN_TEXT_1_1_1_1_1_1_1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"/>
          <p:cNvSpPr/>
          <p:nvPr/>
        </p:nvSpPr>
        <p:spPr>
          <a:xfrm flipH="1">
            <a:off x="5659949" y="471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6"/>
          <p:cNvSpPr/>
          <p:nvPr/>
        </p:nvSpPr>
        <p:spPr>
          <a:xfrm>
            <a:off x="0" y="3596038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6"/>
          <p:cNvSpPr/>
          <p:nvPr/>
        </p:nvSpPr>
        <p:spPr>
          <a:xfrm>
            <a:off x="226716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6"/>
          <p:cNvSpPr/>
          <p:nvPr/>
        </p:nvSpPr>
        <p:spPr>
          <a:xfrm>
            <a:off x="6695126" y="43956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6"/>
          <p:cNvSpPr/>
          <p:nvPr/>
        </p:nvSpPr>
        <p:spPr>
          <a:xfrm>
            <a:off x="8502066" y="629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6"/>
          <p:cNvSpPr/>
          <p:nvPr/>
        </p:nvSpPr>
        <p:spPr>
          <a:xfrm>
            <a:off x="8769373" y="416999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6"/>
          <p:cNvSpPr/>
          <p:nvPr/>
        </p:nvSpPr>
        <p:spPr>
          <a:xfrm>
            <a:off x="8769386" y="111629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6"/>
          <p:cNvSpPr/>
          <p:nvPr/>
        </p:nvSpPr>
        <p:spPr>
          <a:xfrm>
            <a:off x="-68203" y="210082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6"/>
          <p:cNvSpPr/>
          <p:nvPr/>
        </p:nvSpPr>
        <p:spPr>
          <a:xfrm>
            <a:off x="-126741" y="3944203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6"/>
          <p:cNvGrpSpPr/>
          <p:nvPr/>
        </p:nvGrpSpPr>
        <p:grpSpPr>
          <a:xfrm>
            <a:off x="7861963" y="782460"/>
            <a:ext cx="562048" cy="286230"/>
            <a:chOff x="2997351" y="1193725"/>
            <a:chExt cx="413545" cy="210602"/>
          </a:xfrm>
        </p:grpSpPr>
        <p:sp>
          <p:nvSpPr>
            <p:cNvPr id="605" name="Google Shape;605;p26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6"/>
          <p:cNvGrpSpPr/>
          <p:nvPr/>
        </p:nvGrpSpPr>
        <p:grpSpPr>
          <a:xfrm flipH="1">
            <a:off x="713223" y="4283600"/>
            <a:ext cx="1962079" cy="422738"/>
            <a:chOff x="7847880" y="4122175"/>
            <a:chExt cx="1962079" cy="422738"/>
          </a:xfrm>
        </p:grpSpPr>
        <p:sp>
          <p:nvSpPr>
            <p:cNvPr id="608" name="Google Shape;608;p26"/>
            <p:cNvSpPr/>
            <p:nvPr/>
          </p:nvSpPr>
          <p:spPr>
            <a:xfrm>
              <a:off x="7847880" y="4459701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9586138" y="445768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8836038" y="4122175"/>
              <a:ext cx="185099" cy="88934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6"/>
          <p:cNvSpPr txBox="1">
            <a:spLocks noGrp="1"/>
          </p:cNvSpPr>
          <p:nvPr>
            <p:ph type="subTitle" idx="1"/>
          </p:nvPr>
        </p:nvSpPr>
        <p:spPr>
          <a:xfrm>
            <a:off x="713225" y="2243125"/>
            <a:ext cx="3217500" cy="14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/>
          <p:nvPr/>
        </p:nvSpPr>
        <p:spPr>
          <a:xfrm>
            <a:off x="3111276" y="3974443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2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617" name="Google Shape;617;p27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2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8" name="Google Shape;628;p2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629" name="Google Shape;629;p2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27"/>
          <p:cNvSpPr/>
          <p:nvPr/>
        </p:nvSpPr>
        <p:spPr>
          <a:xfrm>
            <a:off x="303192" y="6486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 txBox="1">
            <a:spLocks noGrp="1"/>
          </p:cNvSpPr>
          <p:nvPr>
            <p:ph type="subTitle" idx="1"/>
          </p:nvPr>
        </p:nvSpPr>
        <p:spPr>
          <a:xfrm>
            <a:off x="5227675" y="1731938"/>
            <a:ext cx="32031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0" name="Google Shape;640;p27"/>
          <p:cNvSpPr txBox="1">
            <a:spLocks noGrp="1"/>
          </p:cNvSpPr>
          <p:nvPr>
            <p:ph type="subTitle" idx="2"/>
          </p:nvPr>
        </p:nvSpPr>
        <p:spPr>
          <a:xfrm>
            <a:off x="5227800" y="3198675"/>
            <a:ext cx="32031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1" name="Google Shape;641;p27"/>
          <p:cNvSpPr txBox="1">
            <a:spLocks noGrp="1"/>
          </p:cNvSpPr>
          <p:nvPr>
            <p:ph type="subTitle" idx="3"/>
          </p:nvPr>
        </p:nvSpPr>
        <p:spPr>
          <a:xfrm>
            <a:off x="4667800" y="2056750"/>
            <a:ext cx="37629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7"/>
          <p:cNvSpPr txBox="1">
            <a:spLocks noGrp="1"/>
          </p:cNvSpPr>
          <p:nvPr>
            <p:ph type="subTitle" idx="4"/>
          </p:nvPr>
        </p:nvSpPr>
        <p:spPr>
          <a:xfrm>
            <a:off x="4667947" y="3463970"/>
            <a:ext cx="37629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bg>
      <p:bgPr>
        <a:solidFill>
          <a:schemeClr val="lt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8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 txBox="1">
            <a:spLocks noGrp="1"/>
          </p:cNvSpPr>
          <p:nvPr>
            <p:ph type="subTitle" idx="1"/>
          </p:nvPr>
        </p:nvSpPr>
        <p:spPr>
          <a:xfrm>
            <a:off x="883787" y="296585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28"/>
          <p:cNvSpPr txBox="1">
            <a:spLocks noGrp="1"/>
          </p:cNvSpPr>
          <p:nvPr>
            <p:ph type="subTitle" idx="2"/>
          </p:nvPr>
        </p:nvSpPr>
        <p:spPr>
          <a:xfrm>
            <a:off x="883813" y="1536300"/>
            <a:ext cx="73764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8"/>
          <p:cNvSpPr txBox="1">
            <a:spLocks noGrp="1"/>
          </p:cNvSpPr>
          <p:nvPr>
            <p:ph type="subTitle" idx="3"/>
          </p:nvPr>
        </p:nvSpPr>
        <p:spPr>
          <a:xfrm>
            <a:off x="883787" y="1138200"/>
            <a:ext cx="73764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4"/>
          </p:nvPr>
        </p:nvSpPr>
        <p:spPr>
          <a:xfrm>
            <a:off x="883813" y="3363950"/>
            <a:ext cx="73764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"/>
          <p:cNvSpPr/>
          <p:nvPr/>
        </p:nvSpPr>
        <p:spPr>
          <a:xfrm>
            <a:off x="-394054" y="244401"/>
            <a:ext cx="9605558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-118658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5220001" y="3990343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9"/>
          <p:cNvSpPr/>
          <p:nvPr/>
        </p:nvSpPr>
        <p:spPr>
          <a:xfrm>
            <a:off x="8423991" y="3990348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9"/>
          <p:cNvSpPr/>
          <p:nvPr/>
        </p:nvSpPr>
        <p:spPr>
          <a:xfrm>
            <a:off x="8691310" y="1506031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9"/>
          <p:cNvSpPr/>
          <p:nvPr/>
        </p:nvSpPr>
        <p:spPr>
          <a:xfrm>
            <a:off x="8691312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309997" y="39690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432384" y="4200178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1267809" y="9905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29"/>
          <p:cNvGrpSpPr/>
          <p:nvPr/>
        </p:nvGrpSpPr>
        <p:grpSpPr>
          <a:xfrm>
            <a:off x="7695447" y="481452"/>
            <a:ext cx="995845" cy="746097"/>
            <a:chOff x="4074072" y="4231627"/>
            <a:chExt cx="995845" cy="746097"/>
          </a:xfrm>
        </p:grpSpPr>
        <p:sp>
          <p:nvSpPr>
            <p:cNvPr id="673" name="Google Shape;673;p29"/>
            <p:cNvSpPr/>
            <p:nvPr/>
          </p:nvSpPr>
          <p:spPr>
            <a:xfrm>
              <a:off x="4074072" y="4914577"/>
              <a:ext cx="154121" cy="63147"/>
            </a:xfrm>
            <a:custGeom>
              <a:avLst/>
              <a:gdLst/>
              <a:ahLst/>
              <a:cxnLst/>
              <a:rect l="l" t="t" r="r" b="b"/>
              <a:pathLst>
                <a:path w="925" h="379" extrusionOk="0">
                  <a:moveTo>
                    <a:pt x="203" y="1"/>
                  </a:moveTo>
                  <a:cubicBezTo>
                    <a:pt x="120" y="1"/>
                    <a:pt x="43" y="49"/>
                    <a:pt x="1" y="121"/>
                  </a:cubicBezTo>
                  <a:cubicBezTo>
                    <a:pt x="31" y="91"/>
                    <a:pt x="71" y="77"/>
                    <a:pt x="114" y="77"/>
                  </a:cubicBezTo>
                  <a:cubicBezTo>
                    <a:pt x="149" y="77"/>
                    <a:pt x="185" y="86"/>
                    <a:pt x="218" y="103"/>
                  </a:cubicBezTo>
                  <a:cubicBezTo>
                    <a:pt x="290" y="157"/>
                    <a:pt x="345" y="229"/>
                    <a:pt x="363" y="320"/>
                  </a:cubicBezTo>
                  <a:cubicBezTo>
                    <a:pt x="363" y="338"/>
                    <a:pt x="399" y="356"/>
                    <a:pt x="417" y="374"/>
                  </a:cubicBezTo>
                  <a:cubicBezTo>
                    <a:pt x="427" y="377"/>
                    <a:pt x="436" y="379"/>
                    <a:pt x="446" y="379"/>
                  </a:cubicBezTo>
                  <a:cubicBezTo>
                    <a:pt x="490" y="379"/>
                    <a:pt x="529" y="346"/>
                    <a:pt x="544" y="302"/>
                  </a:cubicBezTo>
                  <a:cubicBezTo>
                    <a:pt x="578" y="134"/>
                    <a:pt x="720" y="28"/>
                    <a:pt x="885" y="28"/>
                  </a:cubicBezTo>
                  <a:cubicBezTo>
                    <a:pt x="898" y="28"/>
                    <a:pt x="911" y="29"/>
                    <a:pt x="924" y="30"/>
                  </a:cubicBezTo>
                  <a:cubicBezTo>
                    <a:pt x="869" y="12"/>
                    <a:pt x="813" y="3"/>
                    <a:pt x="758" y="3"/>
                  </a:cubicBezTo>
                  <a:cubicBezTo>
                    <a:pt x="644" y="3"/>
                    <a:pt x="535" y="41"/>
                    <a:pt x="452" y="116"/>
                  </a:cubicBezTo>
                  <a:lnTo>
                    <a:pt x="452" y="116"/>
                  </a:lnTo>
                  <a:cubicBezTo>
                    <a:pt x="399" y="70"/>
                    <a:pt x="339" y="34"/>
                    <a:pt x="272" y="12"/>
                  </a:cubicBezTo>
                  <a:cubicBezTo>
                    <a:pt x="249" y="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4912796" y="4560061"/>
              <a:ext cx="157120" cy="77143"/>
            </a:xfrm>
            <a:custGeom>
              <a:avLst/>
              <a:gdLst/>
              <a:ahLst/>
              <a:cxnLst/>
              <a:rect l="l" t="t" r="r" b="b"/>
              <a:pathLst>
                <a:path w="943" h="463" extrusionOk="0">
                  <a:moveTo>
                    <a:pt x="108" y="1"/>
                  </a:moveTo>
                  <a:cubicBezTo>
                    <a:pt x="73" y="1"/>
                    <a:pt x="37" y="7"/>
                    <a:pt x="1" y="19"/>
                  </a:cubicBezTo>
                  <a:cubicBezTo>
                    <a:pt x="92" y="37"/>
                    <a:pt x="146" y="110"/>
                    <a:pt x="182" y="182"/>
                  </a:cubicBezTo>
                  <a:cubicBezTo>
                    <a:pt x="218" y="254"/>
                    <a:pt x="255" y="327"/>
                    <a:pt x="291" y="399"/>
                  </a:cubicBezTo>
                  <a:cubicBezTo>
                    <a:pt x="291" y="417"/>
                    <a:pt x="291" y="417"/>
                    <a:pt x="309" y="436"/>
                  </a:cubicBezTo>
                  <a:cubicBezTo>
                    <a:pt x="327" y="454"/>
                    <a:pt x="350" y="463"/>
                    <a:pt x="372" y="463"/>
                  </a:cubicBezTo>
                  <a:cubicBezTo>
                    <a:pt x="395" y="463"/>
                    <a:pt x="418" y="454"/>
                    <a:pt x="436" y="436"/>
                  </a:cubicBezTo>
                  <a:cubicBezTo>
                    <a:pt x="580" y="309"/>
                    <a:pt x="762" y="218"/>
                    <a:pt x="943" y="200"/>
                  </a:cubicBezTo>
                  <a:cubicBezTo>
                    <a:pt x="860" y="147"/>
                    <a:pt x="764" y="120"/>
                    <a:pt x="668" y="120"/>
                  </a:cubicBezTo>
                  <a:cubicBezTo>
                    <a:pt x="575" y="120"/>
                    <a:pt x="481" y="146"/>
                    <a:pt x="397" y="200"/>
                  </a:cubicBezTo>
                  <a:lnTo>
                    <a:pt x="397" y="200"/>
                  </a:lnTo>
                  <a:cubicBezTo>
                    <a:pt x="367" y="156"/>
                    <a:pt x="332" y="115"/>
                    <a:pt x="291" y="73"/>
                  </a:cubicBezTo>
                  <a:cubicBezTo>
                    <a:pt x="242" y="25"/>
                    <a:pt x="17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526333" y="4231627"/>
              <a:ext cx="111800" cy="62980"/>
            </a:xfrm>
            <a:custGeom>
              <a:avLst/>
              <a:gdLst/>
              <a:ahLst/>
              <a:cxnLst/>
              <a:rect l="l" t="t" r="r" b="b"/>
              <a:pathLst>
                <a:path w="671" h="378" extrusionOk="0">
                  <a:moveTo>
                    <a:pt x="592" y="1"/>
                  </a:moveTo>
                  <a:cubicBezTo>
                    <a:pt x="480" y="1"/>
                    <a:pt x="376" y="48"/>
                    <a:pt x="310" y="133"/>
                  </a:cubicBezTo>
                  <a:lnTo>
                    <a:pt x="310" y="133"/>
                  </a:lnTo>
                  <a:cubicBezTo>
                    <a:pt x="281" y="119"/>
                    <a:pt x="250" y="107"/>
                    <a:pt x="218" y="99"/>
                  </a:cubicBezTo>
                  <a:cubicBezTo>
                    <a:pt x="192" y="86"/>
                    <a:pt x="164" y="80"/>
                    <a:pt x="136" y="80"/>
                  </a:cubicBezTo>
                  <a:cubicBezTo>
                    <a:pt x="86" y="80"/>
                    <a:pt x="36" y="100"/>
                    <a:pt x="0" y="135"/>
                  </a:cubicBezTo>
                  <a:cubicBezTo>
                    <a:pt x="55" y="153"/>
                    <a:pt x="109" y="172"/>
                    <a:pt x="145" y="226"/>
                  </a:cubicBezTo>
                  <a:lnTo>
                    <a:pt x="272" y="334"/>
                  </a:lnTo>
                  <a:cubicBezTo>
                    <a:pt x="272" y="353"/>
                    <a:pt x="272" y="353"/>
                    <a:pt x="290" y="371"/>
                  </a:cubicBezTo>
                  <a:cubicBezTo>
                    <a:pt x="304" y="375"/>
                    <a:pt x="317" y="377"/>
                    <a:pt x="330" y="377"/>
                  </a:cubicBezTo>
                  <a:cubicBezTo>
                    <a:pt x="369" y="377"/>
                    <a:pt x="403" y="357"/>
                    <a:pt x="417" y="316"/>
                  </a:cubicBezTo>
                  <a:cubicBezTo>
                    <a:pt x="471" y="190"/>
                    <a:pt x="562" y="99"/>
                    <a:pt x="670" y="9"/>
                  </a:cubicBezTo>
                  <a:cubicBezTo>
                    <a:pt x="644" y="3"/>
                    <a:pt x="618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title" idx="2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8" name="Google Shape;678;p29"/>
          <p:cNvSpPr txBox="1">
            <a:spLocks noGrp="1"/>
          </p:cNvSpPr>
          <p:nvPr>
            <p:ph type="subTitle" idx="1"/>
          </p:nvPr>
        </p:nvSpPr>
        <p:spPr>
          <a:xfrm>
            <a:off x="720000" y="27315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29"/>
          <p:cNvSpPr txBox="1">
            <a:spLocks noGrp="1"/>
          </p:cNvSpPr>
          <p:nvPr>
            <p:ph type="title" idx="3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4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5"/>
          </p:nvPr>
        </p:nvSpPr>
        <p:spPr>
          <a:xfrm>
            <a:off x="6087600" y="2419348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2" name="Google Shape;682;p29"/>
          <p:cNvSpPr txBox="1">
            <a:spLocks noGrp="1"/>
          </p:cNvSpPr>
          <p:nvPr>
            <p:ph type="subTitle" idx="6"/>
          </p:nvPr>
        </p:nvSpPr>
        <p:spPr>
          <a:xfrm>
            <a:off x="6087600" y="2731525"/>
            <a:ext cx="23364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0"/>
          <p:cNvSpPr/>
          <p:nvPr/>
        </p:nvSpPr>
        <p:spPr>
          <a:xfrm flipH="1">
            <a:off x="5659949" y="471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0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30"/>
          <p:cNvGrpSpPr/>
          <p:nvPr/>
        </p:nvGrpSpPr>
        <p:grpSpPr>
          <a:xfrm>
            <a:off x="175065" y="1066703"/>
            <a:ext cx="8809837" cy="3967706"/>
            <a:chOff x="175065" y="1122903"/>
            <a:chExt cx="8809837" cy="3967706"/>
          </a:xfrm>
        </p:grpSpPr>
        <p:sp>
          <p:nvSpPr>
            <p:cNvPr id="687" name="Google Shape;687;p30"/>
            <p:cNvSpPr/>
            <p:nvPr/>
          </p:nvSpPr>
          <p:spPr>
            <a:xfrm>
              <a:off x="8532686" y="18226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8371388" y="112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8834115" y="1297922"/>
              <a:ext cx="150787" cy="73131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8167905" y="13792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8305489" y="451359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8429856" y="42705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30"/>
            <p:cNvGrpSpPr/>
            <p:nvPr/>
          </p:nvGrpSpPr>
          <p:grpSpPr>
            <a:xfrm>
              <a:off x="175065" y="2822084"/>
              <a:ext cx="1091113" cy="2268526"/>
              <a:chOff x="851974" y="913738"/>
              <a:chExt cx="210607" cy="437872"/>
            </a:xfrm>
          </p:grpSpPr>
          <p:sp>
            <p:nvSpPr>
              <p:cNvPr id="694" name="Google Shape;694;p30"/>
              <p:cNvSpPr/>
              <p:nvPr/>
            </p:nvSpPr>
            <p:spPr>
              <a:xfrm>
                <a:off x="851974" y="913738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856974" y="962313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999631" y="1335110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1040831" y="1260985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8" name="Google Shape;698;p30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699" name="Google Shape;699;p30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 idx="2"/>
          </p:nvPr>
        </p:nvSpPr>
        <p:spPr>
          <a:xfrm>
            <a:off x="713300" y="1756350"/>
            <a:ext cx="3832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0" name="Google Shape;710;p30"/>
          <p:cNvSpPr txBox="1">
            <a:spLocks noGrp="1"/>
          </p:cNvSpPr>
          <p:nvPr>
            <p:ph type="subTitle" idx="1"/>
          </p:nvPr>
        </p:nvSpPr>
        <p:spPr>
          <a:xfrm>
            <a:off x="1195838" y="2116975"/>
            <a:ext cx="286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30"/>
          <p:cNvSpPr txBox="1">
            <a:spLocks noGrp="1"/>
          </p:cNvSpPr>
          <p:nvPr>
            <p:ph type="title" idx="3"/>
          </p:nvPr>
        </p:nvSpPr>
        <p:spPr>
          <a:xfrm>
            <a:off x="4598450" y="1756350"/>
            <a:ext cx="3832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2" name="Google Shape;712;p30"/>
          <p:cNvSpPr txBox="1">
            <a:spLocks noGrp="1"/>
          </p:cNvSpPr>
          <p:nvPr>
            <p:ph type="subTitle" idx="4"/>
          </p:nvPr>
        </p:nvSpPr>
        <p:spPr>
          <a:xfrm>
            <a:off x="5080988" y="2116975"/>
            <a:ext cx="286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0"/>
          <p:cNvSpPr txBox="1">
            <a:spLocks noGrp="1"/>
          </p:cNvSpPr>
          <p:nvPr>
            <p:ph type="title" idx="5"/>
          </p:nvPr>
        </p:nvSpPr>
        <p:spPr>
          <a:xfrm>
            <a:off x="713300" y="3342150"/>
            <a:ext cx="3832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4" name="Google Shape;714;p30"/>
          <p:cNvSpPr txBox="1">
            <a:spLocks noGrp="1"/>
          </p:cNvSpPr>
          <p:nvPr>
            <p:ph type="subTitle" idx="6"/>
          </p:nvPr>
        </p:nvSpPr>
        <p:spPr>
          <a:xfrm>
            <a:off x="1195838" y="3700760"/>
            <a:ext cx="286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0"/>
          <p:cNvSpPr txBox="1">
            <a:spLocks noGrp="1"/>
          </p:cNvSpPr>
          <p:nvPr>
            <p:ph type="title" idx="7"/>
          </p:nvPr>
        </p:nvSpPr>
        <p:spPr>
          <a:xfrm>
            <a:off x="4598450" y="3342150"/>
            <a:ext cx="3832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6" name="Google Shape;716;p30"/>
          <p:cNvSpPr txBox="1">
            <a:spLocks noGrp="1"/>
          </p:cNvSpPr>
          <p:nvPr>
            <p:ph type="subTitle" idx="8"/>
          </p:nvPr>
        </p:nvSpPr>
        <p:spPr>
          <a:xfrm>
            <a:off x="5080988" y="3700760"/>
            <a:ext cx="286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252804" y="177096"/>
            <a:ext cx="8638393" cy="4789309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-256328" y="239957"/>
            <a:ext cx="9747428" cy="4850977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 flipH="1">
              <a:off x="754779" y="50451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10800000" flipH="1">
              <a:off x="6767428" y="4952634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618490" y="420471"/>
            <a:ext cx="849263" cy="621826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8253367" y="4490352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-256325" y="730476"/>
            <a:ext cx="8910295" cy="3224853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1"/>
          <p:cNvSpPr/>
          <p:nvPr/>
        </p:nvSpPr>
        <p:spPr>
          <a:xfrm>
            <a:off x="91" y="1907087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1"/>
          <p:cNvSpPr/>
          <p:nvPr/>
        </p:nvSpPr>
        <p:spPr>
          <a:xfrm>
            <a:off x="-629534" y="1137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1"/>
          <p:cNvSpPr/>
          <p:nvPr/>
        </p:nvSpPr>
        <p:spPr>
          <a:xfrm>
            <a:off x="7047438" y="421611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1"/>
          <p:cNvSpPr/>
          <p:nvPr/>
        </p:nvSpPr>
        <p:spPr>
          <a:xfrm>
            <a:off x="8581953" y="7741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1"/>
          <p:cNvSpPr/>
          <p:nvPr/>
        </p:nvSpPr>
        <p:spPr>
          <a:xfrm>
            <a:off x="8709098" y="3944206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1"/>
          <p:cNvSpPr/>
          <p:nvPr/>
        </p:nvSpPr>
        <p:spPr>
          <a:xfrm>
            <a:off x="8817836" y="226379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1"/>
          <p:cNvSpPr/>
          <p:nvPr/>
        </p:nvSpPr>
        <p:spPr>
          <a:xfrm>
            <a:off x="-68203" y="210082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>
            <a:off x="-126741" y="3944203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31"/>
          <p:cNvGrpSpPr/>
          <p:nvPr/>
        </p:nvGrpSpPr>
        <p:grpSpPr>
          <a:xfrm>
            <a:off x="506450" y="4499375"/>
            <a:ext cx="413545" cy="210602"/>
            <a:chOff x="2997351" y="1193725"/>
            <a:chExt cx="413545" cy="210602"/>
          </a:xfrm>
        </p:grpSpPr>
        <p:sp>
          <p:nvSpPr>
            <p:cNvPr id="727" name="Google Shape;727;p31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31"/>
          <p:cNvGrpSpPr/>
          <p:nvPr/>
        </p:nvGrpSpPr>
        <p:grpSpPr>
          <a:xfrm>
            <a:off x="8224000" y="1283087"/>
            <a:ext cx="413545" cy="210602"/>
            <a:chOff x="2997351" y="1193725"/>
            <a:chExt cx="413545" cy="210602"/>
          </a:xfrm>
        </p:grpSpPr>
        <p:sp>
          <p:nvSpPr>
            <p:cNvPr id="730" name="Google Shape;730;p31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2" name="Google Shape;73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1"/>
          <p:cNvSpPr txBox="1">
            <a:spLocks noGrp="1"/>
          </p:cNvSpPr>
          <p:nvPr>
            <p:ph type="title" idx="2"/>
          </p:nvPr>
        </p:nvSpPr>
        <p:spPr>
          <a:xfrm>
            <a:off x="720000" y="168285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4" name="Google Shape;734;p31"/>
          <p:cNvSpPr txBox="1">
            <a:spLocks noGrp="1"/>
          </p:cNvSpPr>
          <p:nvPr>
            <p:ph type="subTitle" idx="1"/>
          </p:nvPr>
        </p:nvSpPr>
        <p:spPr>
          <a:xfrm>
            <a:off x="720000" y="203674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1"/>
          <p:cNvSpPr txBox="1">
            <a:spLocks noGrp="1"/>
          </p:cNvSpPr>
          <p:nvPr>
            <p:ph type="title" idx="3"/>
          </p:nvPr>
        </p:nvSpPr>
        <p:spPr>
          <a:xfrm>
            <a:off x="3419271" y="168285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6" name="Google Shape;736;p31"/>
          <p:cNvSpPr txBox="1">
            <a:spLocks noGrp="1"/>
          </p:cNvSpPr>
          <p:nvPr>
            <p:ph type="subTitle" idx="4"/>
          </p:nvPr>
        </p:nvSpPr>
        <p:spPr>
          <a:xfrm>
            <a:off x="3419269" y="203674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31"/>
          <p:cNvSpPr txBox="1">
            <a:spLocks noGrp="1"/>
          </p:cNvSpPr>
          <p:nvPr>
            <p:ph type="title" idx="5"/>
          </p:nvPr>
        </p:nvSpPr>
        <p:spPr>
          <a:xfrm>
            <a:off x="720000" y="311625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8" name="Google Shape;738;p31"/>
          <p:cNvSpPr txBox="1">
            <a:spLocks noGrp="1"/>
          </p:cNvSpPr>
          <p:nvPr>
            <p:ph type="subTitle" idx="6"/>
          </p:nvPr>
        </p:nvSpPr>
        <p:spPr>
          <a:xfrm>
            <a:off x="720000" y="347014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1"/>
          <p:cNvSpPr txBox="1">
            <a:spLocks noGrp="1"/>
          </p:cNvSpPr>
          <p:nvPr>
            <p:ph type="title" idx="7"/>
          </p:nvPr>
        </p:nvSpPr>
        <p:spPr>
          <a:xfrm>
            <a:off x="3419271" y="311625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0" name="Google Shape;740;p31"/>
          <p:cNvSpPr txBox="1">
            <a:spLocks noGrp="1"/>
          </p:cNvSpPr>
          <p:nvPr>
            <p:ph type="subTitle" idx="8"/>
          </p:nvPr>
        </p:nvSpPr>
        <p:spPr>
          <a:xfrm>
            <a:off x="3419269" y="347014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1"/>
          <p:cNvSpPr txBox="1">
            <a:spLocks noGrp="1"/>
          </p:cNvSpPr>
          <p:nvPr>
            <p:ph type="title" idx="9"/>
          </p:nvPr>
        </p:nvSpPr>
        <p:spPr>
          <a:xfrm>
            <a:off x="6118549" y="168285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2" name="Google Shape;742;p31"/>
          <p:cNvSpPr txBox="1">
            <a:spLocks noGrp="1"/>
          </p:cNvSpPr>
          <p:nvPr>
            <p:ph type="subTitle" idx="13"/>
          </p:nvPr>
        </p:nvSpPr>
        <p:spPr>
          <a:xfrm>
            <a:off x="6118545" y="203674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31"/>
          <p:cNvSpPr txBox="1">
            <a:spLocks noGrp="1"/>
          </p:cNvSpPr>
          <p:nvPr>
            <p:ph type="title" idx="14"/>
          </p:nvPr>
        </p:nvSpPr>
        <p:spPr>
          <a:xfrm>
            <a:off x="6118549" y="311625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4" name="Google Shape;744;p31"/>
          <p:cNvSpPr txBox="1">
            <a:spLocks noGrp="1"/>
          </p:cNvSpPr>
          <p:nvPr>
            <p:ph type="subTitle" idx="15"/>
          </p:nvPr>
        </p:nvSpPr>
        <p:spPr>
          <a:xfrm>
            <a:off x="6118545" y="347014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1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2"/>
          <p:cNvSpPr/>
          <p:nvPr/>
        </p:nvSpPr>
        <p:spPr>
          <a:xfrm>
            <a:off x="252804" y="177096"/>
            <a:ext cx="8638393" cy="4789309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>
            <a:off x="0" y="578325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2"/>
          <p:cNvSpPr txBox="1">
            <a:spLocks noGrp="1"/>
          </p:cNvSpPr>
          <p:nvPr>
            <p:ph type="title" hasCustomPrompt="1"/>
          </p:nvPr>
        </p:nvSpPr>
        <p:spPr>
          <a:xfrm>
            <a:off x="713175" y="1134263"/>
            <a:ext cx="38589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9" name="Google Shape;749;p32"/>
          <p:cNvSpPr txBox="1">
            <a:spLocks noGrp="1"/>
          </p:cNvSpPr>
          <p:nvPr>
            <p:ph type="subTitle" idx="1"/>
          </p:nvPr>
        </p:nvSpPr>
        <p:spPr>
          <a:xfrm>
            <a:off x="713175" y="1840288"/>
            <a:ext cx="3858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32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2"/>
          <p:cNvSpPr/>
          <p:nvPr/>
        </p:nvSpPr>
        <p:spPr>
          <a:xfrm>
            <a:off x="6051656" y="3064600"/>
            <a:ext cx="899419" cy="810828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32"/>
          <p:cNvGrpSpPr/>
          <p:nvPr/>
        </p:nvGrpSpPr>
        <p:grpSpPr>
          <a:xfrm>
            <a:off x="701101" y="538821"/>
            <a:ext cx="7729714" cy="4052805"/>
            <a:chOff x="729064" y="589271"/>
            <a:chExt cx="7729714" cy="4052805"/>
          </a:xfrm>
        </p:grpSpPr>
        <p:sp>
          <p:nvSpPr>
            <p:cNvPr id="753" name="Google Shape;753;p32"/>
            <p:cNvSpPr/>
            <p:nvPr/>
          </p:nvSpPr>
          <p:spPr>
            <a:xfrm>
              <a:off x="7265861" y="39839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961563" y="29794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5758080" y="32357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729064" y="458354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853431" y="434050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32"/>
            <p:cNvGrpSpPr/>
            <p:nvPr/>
          </p:nvGrpSpPr>
          <p:grpSpPr>
            <a:xfrm>
              <a:off x="7609515" y="589271"/>
              <a:ext cx="849263" cy="621826"/>
              <a:chOff x="2286975" y="482760"/>
              <a:chExt cx="163925" cy="120025"/>
            </a:xfrm>
          </p:grpSpPr>
          <p:sp>
            <p:nvSpPr>
              <p:cNvPr id="759" name="Google Shape;759;p32"/>
              <p:cNvSpPr/>
              <p:nvPr/>
            </p:nvSpPr>
            <p:spPr>
              <a:xfrm>
                <a:off x="2286975" y="482760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2291975" y="531335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2"/>
              <p:cNvSpPr/>
              <p:nvPr/>
            </p:nvSpPr>
            <p:spPr>
              <a:xfrm>
                <a:off x="2387950" y="586285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2"/>
              <p:cNvSpPr/>
              <p:nvPr/>
            </p:nvSpPr>
            <p:spPr>
              <a:xfrm>
                <a:off x="2429150" y="512160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3" name="Google Shape;763;p32"/>
          <p:cNvSpPr/>
          <p:nvPr/>
        </p:nvSpPr>
        <p:spPr>
          <a:xfrm>
            <a:off x="1677866" y="4389770"/>
            <a:ext cx="130" cy="4792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4" name="Google Shape;764;p32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765" name="Google Shape;765;p32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32"/>
          <p:cNvSpPr/>
          <p:nvPr/>
        </p:nvSpPr>
        <p:spPr>
          <a:xfrm flipH="1">
            <a:off x="6350975" y="3005138"/>
            <a:ext cx="964800" cy="1054450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2"/>
          <p:cNvSpPr txBox="1">
            <a:spLocks noGrp="1"/>
          </p:cNvSpPr>
          <p:nvPr>
            <p:ph type="title" idx="2" hasCustomPrompt="1"/>
          </p:nvPr>
        </p:nvSpPr>
        <p:spPr>
          <a:xfrm>
            <a:off x="713175" y="2858004"/>
            <a:ext cx="38589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76" name="Google Shape;776;p32"/>
          <p:cNvSpPr txBox="1">
            <a:spLocks noGrp="1"/>
          </p:cNvSpPr>
          <p:nvPr>
            <p:ph type="subTitle" idx="3"/>
          </p:nvPr>
        </p:nvSpPr>
        <p:spPr>
          <a:xfrm>
            <a:off x="713175" y="3564032"/>
            <a:ext cx="3858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32"/>
          <p:cNvSpPr txBox="1">
            <a:spLocks noGrp="1"/>
          </p:cNvSpPr>
          <p:nvPr>
            <p:ph type="title" idx="4" hasCustomPrompt="1"/>
          </p:nvPr>
        </p:nvSpPr>
        <p:spPr>
          <a:xfrm>
            <a:off x="4571925" y="1134271"/>
            <a:ext cx="38589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78" name="Google Shape;778;p32"/>
          <p:cNvSpPr txBox="1">
            <a:spLocks noGrp="1"/>
          </p:cNvSpPr>
          <p:nvPr>
            <p:ph type="subTitle" idx="5"/>
          </p:nvPr>
        </p:nvSpPr>
        <p:spPr>
          <a:xfrm>
            <a:off x="4571925" y="1840299"/>
            <a:ext cx="3858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3"/>
          <p:cNvGrpSpPr/>
          <p:nvPr/>
        </p:nvGrpSpPr>
        <p:grpSpPr>
          <a:xfrm>
            <a:off x="-328621" y="-11"/>
            <a:ext cx="10855212" cy="5143520"/>
            <a:chOff x="-328621" y="-11"/>
            <a:chExt cx="10855212" cy="5143520"/>
          </a:xfrm>
        </p:grpSpPr>
        <p:sp>
          <p:nvSpPr>
            <p:cNvPr id="781" name="Google Shape;781;p33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668226" y="0"/>
              <a:ext cx="4020684" cy="4020684"/>
            </a:xfrm>
            <a:custGeom>
              <a:avLst/>
              <a:gdLst/>
              <a:ahLst/>
              <a:cxnLst/>
              <a:rect l="l" t="t" r="r" b="b"/>
              <a:pathLst>
                <a:path w="31022" h="31022" extrusionOk="0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3" name="Google Shape;783;p33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784" name="Google Shape;784;p33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16" extrusionOk="0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997" extrusionOk="0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6" name="Google Shape;786;p33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787" name="Google Shape;787;p33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8367" extrusionOk="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33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7296" extrusionOk="0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33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599" extrusionOk="0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33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5145" extrusionOk="0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33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5071" extrusionOk="0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33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2772" extrusionOk="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33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2" h="7585" extrusionOk="0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4" name="Google Shape;794;p33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721" extrusionOk="0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621" extrusionOk="0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64" extrusionOk="0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215" extrusionOk="0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4" extrusionOk="0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708" extrusionOk="0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671" extrusionOk="0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54" extrusionOk="0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70" extrusionOk="0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9" extrusionOk="0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535" extrusionOk="0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64" extrusionOk="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808;p33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809" name="Google Shape;809;p33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2883" extrusionOk="0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2505" extrusionOk="0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08" extrusionOk="0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957" extrusionOk="0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957" extrusionOk="0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142" extrusionOk="0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123" extrusionOk="0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490" extrusionOk="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359" extrusionOk="0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53" extrusionOk="0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9" extrusionOk="0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2213" extrusionOk="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72" extrusionOk="0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823" name="Google Shape;823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2" name="Google Shape;832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833" name="Google Shape;833;p33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8" name="Google Shape;838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839" name="Google Shape;839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43" name="Google Shape;843;p33"/>
            <p:cNvSpPr/>
            <p:nvPr/>
          </p:nvSpPr>
          <p:spPr>
            <a:xfrm>
              <a:off x="-328621" y="2613514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7055289" y="4188893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8337154" y="-1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33"/>
          <p:cNvSpPr txBox="1">
            <a:spLocks noGrp="1"/>
          </p:cNvSpPr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7" name="Google Shape;847;p33"/>
          <p:cNvSpPr txBox="1">
            <a:spLocks noGrp="1"/>
          </p:cNvSpPr>
          <p:nvPr>
            <p:ph type="subTitle" idx="1"/>
          </p:nvPr>
        </p:nvSpPr>
        <p:spPr>
          <a:xfrm>
            <a:off x="720000" y="1937549"/>
            <a:ext cx="38520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8" name="Google Shape;848;p33"/>
          <p:cNvSpPr txBox="1"/>
          <p:nvPr/>
        </p:nvSpPr>
        <p:spPr>
          <a:xfrm>
            <a:off x="716650" y="3556644"/>
            <a:ext cx="38520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including icons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nfographics &amp; images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5651849" y="718899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0" y="3519513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flipH="1">
            <a:off x="-150589" y="1661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6315439" y="379186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 flipH="1">
            <a:off x="-218724" y="38764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 flipH="1">
            <a:off x="8868110" y="110334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-218719" y="4477168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flipH="1">
            <a:off x="8213963" y="120357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flipH="1">
            <a:off x="8582327" y="260384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7075815" y="1563836"/>
            <a:ext cx="217436" cy="95804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16584" y="1286072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338635" y="498758"/>
            <a:ext cx="184279" cy="80142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18290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5527751" y="2984838"/>
            <a:ext cx="29076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60753" y="1887100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226716" y="782451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058688" y="61518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922591" y="4604673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769373" y="4169993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5189911" y="509149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-68203" y="210082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-126741" y="3944203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1513075" y="1763825"/>
            <a:ext cx="413545" cy="210602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 flipH="1">
            <a:off x="5668049" y="147974"/>
            <a:ext cx="3492140" cy="934108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>
            <a:off x="0" y="3813750"/>
            <a:ext cx="4229745" cy="1194049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135" name="Google Shape;135;p7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" name="Google Shape;146;p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147" name="Google Shape;147;p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/>
          <p:nvPr/>
        </p:nvSpPr>
        <p:spPr>
          <a:xfrm>
            <a:off x="5189911" y="5091493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 rot="10800000" flipH="1">
            <a:off x="-126747" y="-80268"/>
            <a:ext cx="9143866" cy="3339826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3847604" y="4561862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5672701" y="3068991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"/>
          <p:cNvSpPr/>
          <p:nvPr/>
        </p:nvSpPr>
        <p:spPr>
          <a:xfrm rot="10800000" flipH="1">
            <a:off x="6934291" y="1370635"/>
            <a:ext cx="562025" cy="45801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"/>
          <p:cNvSpPr/>
          <p:nvPr/>
        </p:nvSpPr>
        <p:spPr>
          <a:xfrm rot="10800000" flipH="1">
            <a:off x="8769373" y="1144671"/>
            <a:ext cx="562060" cy="46144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"/>
          <p:cNvSpPr/>
          <p:nvPr/>
        </p:nvSpPr>
        <p:spPr>
          <a:xfrm rot="10800000" flipH="1">
            <a:off x="1424974" y="238149"/>
            <a:ext cx="562025" cy="45766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"/>
          <p:cNvSpPr/>
          <p:nvPr/>
        </p:nvSpPr>
        <p:spPr>
          <a:xfrm rot="10800000" flipH="1">
            <a:off x="-126741" y="4875800"/>
            <a:ext cx="561682" cy="45801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10800000" flipH="1">
            <a:off x="-126741" y="1370461"/>
            <a:ext cx="561682" cy="46144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flipH="1">
            <a:off x="616596" y="4561858"/>
            <a:ext cx="193276" cy="85640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 flipH="1">
            <a:off x="8004750" y="963881"/>
            <a:ext cx="413545" cy="210602"/>
            <a:chOff x="2997351" y="1193725"/>
            <a:chExt cx="413545" cy="210602"/>
          </a:xfrm>
        </p:grpSpPr>
        <p:sp>
          <p:nvSpPr>
            <p:cNvPr id="169" name="Google Shape;169;p8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subTitle" idx="1"/>
          </p:nvPr>
        </p:nvSpPr>
        <p:spPr>
          <a:xfrm>
            <a:off x="1139250" y="1398925"/>
            <a:ext cx="6865500" cy="32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/>
          <p:nvPr/>
        </p:nvSpPr>
        <p:spPr>
          <a:xfrm rot="5400000">
            <a:off x="2542177" y="-1308273"/>
            <a:ext cx="4072925" cy="773007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9"/>
          <p:cNvSpPr/>
          <p:nvPr/>
        </p:nvSpPr>
        <p:spPr>
          <a:xfrm flipH="1">
            <a:off x="2266042" y="3352898"/>
            <a:ext cx="222166" cy="76196"/>
          </a:xfrm>
          <a:custGeom>
            <a:avLst/>
            <a:gdLst/>
            <a:ahLst/>
            <a:cxnLst/>
            <a:rect l="l" t="t" r="r" b="b"/>
            <a:pathLst>
              <a:path w="1522" h="522" extrusionOk="0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flipH="1">
            <a:off x="1570307" y="3603903"/>
            <a:ext cx="187863" cy="112397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flipH="1">
            <a:off x="1144656" y="3778922"/>
            <a:ext cx="150787" cy="73131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flipH="1">
            <a:off x="1781818" y="3860227"/>
            <a:ext cx="179835" cy="78532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flipH="1">
            <a:off x="883253" y="4513592"/>
            <a:ext cx="92691" cy="58534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flipH="1">
            <a:off x="724583" y="4270551"/>
            <a:ext cx="126994" cy="62913"/>
          </a:xfrm>
          <a:custGeom>
            <a:avLst/>
            <a:gdLst/>
            <a:ahLst/>
            <a:cxnLst/>
            <a:rect l="l" t="t" r="r" b="b"/>
            <a:pathLst>
              <a:path w="870" h="431" extrusionOk="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9"/>
          <p:cNvGrpSpPr/>
          <p:nvPr/>
        </p:nvGrpSpPr>
        <p:grpSpPr>
          <a:xfrm flipH="1">
            <a:off x="7150080" y="972484"/>
            <a:ext cx="849263" cy="621826"/>
            <a:chOff x="998250" y="971075"/>
            <a:chExt cx="163925" cy="120025"/>
          </a:xfrm>
        </p:grpSpPr>
        <p:sp>
          <p:nvSpPr>
            <p:cNvPr id="182" name="Google Shape;182;p9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187" name="Google Shape;187;p9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9"/>
          <p:cNvSpPr/>
          <p:nvPr/>
        </p:nvSpPr>
        <p:spPr>
          <a:xfrm>
            <a:off x="556717" y="805226"/>
            <a:ext cx="1825090" cy="501884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5220001" y="3990343"/>
            <a:ext cx="3471302" cy="95461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1144650" y="1307100"/>
            <a:ext cx="6854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 rot="5400000">
            <a:off x="2542177" y="-1308273"/>
            <a:ext cx="4072925" cy="773007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2126338" y="951450"/>
            <a:ext cx="4891200" cy="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2" name="Google Shape;202;p10"/>
          <p:cNvSpPr txBox="1">
            <a:spLocks noGrp="1"/>
          </p:cNvSpPr>
          <p:nvPr>
            <p:ph type="subTitle" idx="1"/>
          </p:nvPr>
        </p:nvSpPr>
        <p:spPr>
          <a:xfrm>
            <a:off x="2126338" y="1947450"/>
            <a:ext cx="4891200" cy="22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0"/>
          <p:cNvGrpSpPr/>
          <p:nvPr/>
        </p:nvGrpSpPr>
        <p:grpSpPr>
          <a:xfrm>
            <a:off x="-256328" y="239957"/>
            <a:ext cx="9747428" cy="4774944"/>
            <a:chOff x="-256328" y="239957"/>
            <a:chExt cx="9747428" cy="4774944"/>
          </a:xfrm>
        </p:grpSpPr>
        <p:sp>
          <p:nvSpPr>
            <p:cNvPr id="204" name="Google Shape;204;p10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 rot="10800000" flipH="1">
              <a:off x="754779" y="49689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 rot="10800000" flipH="1">
              <a:off x="6767428" y="4968757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0"/>
          <p:cNvGrpSpPr/>
          <p:nvPr/>
        </p:nvGrpSpPr>
        <p:grpSpPr>
          <a:xfrm>
            <a:off x="713231" y="239961"/>
            <a:ext cx="1542928" cy="1129723"/>
            <a:chOff x="998250" y="971075"/>
            <a:chExt cx="163925" cy="120025"/>
          </a:xfrm>
        </p:grpSpPr>
        <p:sp>
          <p:nvSpPr>
            <p:cNvPr id="215" name="Google Shape;215;p10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10"/>
          <p:cNvSpPr/>
          <p:nvPr/>
        </p:nvSpPr>
        <p:spPr>
          <a:xfrm>
            <a:off x="7819773" y="755755"/>
            <a:ext cx="213191" cy="155305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7110164" y="1038211"/>
            <a:ext cx="204720" cy="98124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5"/>
          <p:cNvSpPr txBox="1">
            <a:spLocks noGrp="1"/>
          </p:cNvSpPr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 Maximization</a:t>
            </a:r>
            <a:endParaRPr/>
          </a:p>
        </p:txBody>
      </p:sp>
      <p:sp>
        <p:nvSpPr>
          <p:cNvPr id="855" name="Google Shape;855;p35"/>
          <p:cNvSpPr txBox="1">
            <a:spLocks noGrp="1"/>
          </p:cNvSpPr>
          <p:nvPr>
            <p:ph type="subTitle" idx="1"/>
          </p:nvPr>
        </p:nvSpPr>
        <p:spPr>
          <a:xfrm>
            <a:off x="3011025" y="2824460"/>
            <a:ext cx="31218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Raj Patel - 201901306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Vishv Joshi - 201901453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Ashray Kothari - 201901457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4"/>
          <p:cNvSpPr txBox="1">
            <a:spLocks noGrp="1"/>
          </p:cNvSpPr>
          <p:nvPr>
            <p:ph type="title"/>
          </p:nvPr>
        </p:nvSpPr>
        <p:spPr>
          <a:xfrm>
            <a:off x="720000" y="162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Centrality Measures</a:t>
            </a:r>
            <a:endParaRPr/>
          </a:p>
        </p:txBody>
      </p:sp>
      <p:pic>
        <p:nvPicPr>
          <p:cNvPr id="980" name="Google Shape;9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25" y="2921625"/>
            <a:ext cx="4050551" cy="212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81" name="Google Shape;9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275" y="2916400"/>
            <a:ext cx="4112150" cy="2132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82" name="Google Shape;9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5936" y="735125"/>
            <a:ext cx="4112126" cy="1933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5"/>
          <p:cNvSpPr txBox="1">
            <a:spLocks noGrp="1"/>
          </p:cNvSpPr>
          <p:nvPr>
            <p:ph type="title"/>
          </p:nvPr>
        </p:nvSpPr>
        <p:spPr>
          <a:xfrm>
            <a:off x="720000" y="411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</a:t>
            </a:r>
            <a:endParaRPr/>
          </a:p>
        </p:txBody>
      </p:sp>
      <p:pic>
        <p:nvPicPr>
          <p:cNvPr id="988" name="Google Shape;9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0" y="1358950"/>
            <a:ext cx="4087325" cy="2608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89" name="Google Shape;9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725" y="1358950"/>
            <a:ext cx="4116118" cy="260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0" name="Google Shape;990;p45"/>
          <p:cNvSpPr txBox="1"/>
          <p:nvPr/>
        </p:nvSpPr>
        <p:spPr>
          <a:xfrm>
            <a:off x="1332988" y="4049075"/>
            <a:ext cx="240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Louvain Algorithm (6)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 = 0.477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p45"/>
          <p:cNvSpPr txBox="1"/>
          <p:nvPr/>
        </p:nvSpPr>
        <p:spPr>
          <a:xfrm>
            <a:off x="5571025" y="4049075"/>
            <a:ext cx="213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CNM Algorithm (4)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 = 0.39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6"/>
          <p:cNvSpPr txBox="1">
            <a:spLocks noGrp="1"/>
          </p:cNvSpPr>
          <p:nvPr>
            <p:ph type="title" idx="2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97" name="Google Shape;997;p46"/>
          <p:cNvSpPr txBox="1">
            <a:spLocks noGrp="1"/>
          </p:cNvSpPr>
          <p:nvPr>
            <p:ph type="title"/>
          </p:nvPr>
        </p:nvSpPr>
        <p:spPr>
          <a:xfrm>
            <a:off x="3408600" y="2354325"/>
            <a:ext cx="5130600" cy="14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 Maximization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7"/>
          <p:cNvSpPr txBox="1">
            <a:spLocks noGrp="1"/>
          </p:cNvSpPr>
          <p:nvPr>
            <p:ph type="title"/>
          </p:nvPr>
        </p:nvSpPr>
        <p:spPr>
          <a:xfrm>
            <a:off x="720000" y="319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flow models</a:t>
            </a:r>
            <a:endParaRPr/>
          </a:p>
        </p:txBody>
      </p:sp>
      <p:sp>
        <p:nvSpPr>
          <p:cNvPr id="1003" name="Google Shape;1003;p47"/>
          <p:cNvSpPr txBox="1">
            <a:spLocks noGrp="1"/>
          </p:cNvSpPr>
          <p:nvPr>
            <p:ph type="title" idx="2"/>
          </p:nvPr>
        </p:nvSpPr>
        <p:spPr>
          <a:xfrm>
            <a:off x="734300" y="1163863"/>
            <a:ext cx="30270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Linear Threshold 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Model</a:t>
            </a:r>
            <a:endParaRPr sz="1700"/>
          </a:p>
        </p:txBody>
      </p:sp>
      <p:sp>
        <p:nvSpPr>
          <p:cNvPr id="1004" name="Google Shape;1004;p47"/>
          <p:cNvSpPr txBox="1">
            <a:spLocks noGrp="1"/>
          </p:cNvSpPr>
          <p:nvPr>
            <p:ph type="subTitle" idx="1"/>
          </p:nvPr>
        </p:nvSpPr>
        <p:spPr>
          <a:xfrm>
            <a:off x="608850" y="1746825"/>
            <a:ext cx="3770700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model follows the accumulative nature of influence from peers.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There is a certain threshold that determines whether a node is active or not.</a:t>
            </a:r>
            <a:endParaRPr sz="1600"/>
          </a:p>
        </p:txBody>
      </p:sp>
      <p:cxnSp>
        <p:nvCxnSpPr>
          <p:cNvPr id="1005" name="Google Shape;1005;p47"/>
          <p:cNvCxnSpPr/>
          <p:nvPr/>
        </p:nvCxnSpPr>
        <p:spPr>
          <a:xfrm>
            <a:off x="4579163" y="1306025"/>
            <a:ext cx="0" cy="330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06" name="Google Shape;1006;p47"/>
          <p:cNvSpPr txBox="1">
            <a:spLocks noGrp="1"/>
          </p:cNvSpPr>
          <p:nvPr>
            <p:ph type="title" idx="2"/>
          </p:nvPr>
        </p:nvSpPr>
        <p:spPr>
          <a:xfrm>
            <a:off x="5137350" y="1163863"/>
            <a:ext cx="30270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Independent Cascading Model</a:t>
            </a:r>
            <a:endParaRPr sz="1700"/>
          </a:p>
        </p:txBody>
      </p:sp>
      <p:sp>
        <p:nvSpPr>
          <p:cNvPr id="1007" name="Google Shape;1007;p47"/>
          <p:cNvSpPr txBox="1">
            <a:spLocks noGrp="1"/>
          </p:cNvSpPr>
          <p:nvPr>
            <p:ph type="subTitle" idx="1"/>
          </p:nvPr>
        </p:nvSpPr>
        <p:spPr>
          <a:xfrm>
            <a:off x="4765500" y="1746825"/>
            <a:ext cx="3770700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model does not take into account the action of other nodes while considering a particular node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Every active node has an independent chance of activating the neighboring nodes. 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8"/>
          <p:cNvSpPr txBox="1">
            <a:spLocks noGrp="1"/>
          </p:cNvSpPr>
          <p:nvPr>
            <p:ph type="title"/>
          </p:nvPr>
        </p:nvSpPr>
        <p:spPr>
          <a:xfrm>
            <a:off x="609000" y="44502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Threshold Model [LTM]</a:t>
            </a:r>
            <a:endParaRPr/>
          </a:p>
        </p:txBody>
      </p:sp>
      <p:pic>
        <p:nvPicPr>
          <p:cNvPr id="2" name="LTM.mp4">
            <a:hlinkClick r:id="" action="ppaction://media"/>
            <a:extLst>
              <a:ext uri="{FF2B5EF4-FFF2-40B4-BE49-F238E27FC236}">
                <a16:creationId xmlns:a16="http://schemas.microsoft.com/office/drawing/2014/main" id="{3614B611-65C0-2785-9B65-E932282AC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46" y="1017725"/>
            <a:ext cx="6833507" cy="3620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9"/>
          <p:cNvSpPr txBox="1">
            <a:spLocks noGrp="1"/>
          </p:cNvSpPr>
          <p:nvPr>
            <p:ph type="title"/>
          </p:nvPr>
        </p:nvSpPr>
        <p:spPr>
          <a:xfrm>
            <a:off x="678675" y="43362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Cascading Model [ICM]</a:t>
            </a:r>
            <a:endParaRPr/>
          </a:p>
        </p:txBody>
      </p:sp>
      <p:pic>
        <p:nvPicPr>
          <p:cNvPr id="4" name="ICM.mp4">
            <a:hlinkClick r:id="" action="ppaction://media"/>
            <a:extLst>
              <a:ext uri="{FF2B5EF4-FFF2-40B4-BE49-F238E27FC236}">
                <a16:creationId xmlns:a16="http://schemas.microsoft.com/office/drawing/2014/main" id="{31EC3BC5-7FC0-A3C5-C3A2-2596207B9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46" y="1006325"/>
            <a:ext cx="6833507" cy="3620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30" y="1570020"/>
            <a:ext cx="420624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00" y="1570025"/>
            <a:ext cx="420624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0"/>
          <p:cNvSpPr txBox="1"/>
          <p:nvPr/>
        </p:nvSpPr>
        <p:spPr>
          <a:xfrm>
            <a:off x="996600" y="1169825"/>
            <a:ext cx="237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Domine"/>
                <a:ea typeface="Domine"/>
                <a:cs typeface="Domine"/>
                <a:sym typeface="Domine"/>
              </a:rPr>
              <a:t>Linear Threshold Model</a:t>
            </a:r>
            <a:endParaRPr b="1">
              <a:solidFill>
                <a:schemeClr val="accent4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027" name="Google Shape;1027;p50"/>
          <p:cNvSpPr txBox="1"/>
          <p:nvPr/>
        </p:nvSpPr>
        <p:spPr>
          <a:xfrm>
            <a:off x="5509475" y="1169825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Domine"/>
                <a:ea typeface="Domine"/>
                <a:cs typeface="Domine"/>
                <a:sym typeface="Domine"/>
              </a:rPr>
              <a:t>Independent Cascading Model</a:t>
            </a:r>
            <a:endParaRPr b="1">
              <a:solidFill>
                <a:schemeClr val="accent4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028" name="Google Shape;1028;p50"/>
          <p:cNvSpPr txBox="1">
            <a:spLocks noGrp="1"/>
          </p:cNvSpPr>
          <p:nvPr>
            <p:ph type="title"/>
          </p:nvPr>
        </p:nvSpPr>
        <p:spPr>
          <a:xfrm>
            <a:off x="720000" y="309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Budget Analysis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Budget Analysis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34" name="Google Shape;1034;p51"/>
          <p:cNvSpPr txBox="1">
            <a:spLocks noGrp="1"/>
          </p:cNvSpPr>
          <p:nvPr>
            <p:ph type="subTitle" idx="1"/>
          </p:nvPr>
        </p:nvSpPr>
        <p:spPr>
          <a:xfrm>
            <a:off x="1139250" y="1195425"/>
            <a:ext cx="6865500" cy="3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Domine Medium"/>
                <a:ea typeface="Domine Medium"/>
                <a:cs typeface="Domine Medium"/>
                <a:sym typeface="Domine Medium"/>
              </a:rPr>
              <a:t>Take 2 nodes(all combinations) as active and check the spread in the network using both information spread models. Take the maximum spread as the most effective pair of nodes.</a:t>
            </a:r>
            <a:endParaRPr sz="1500">
              <a:solidFill>
                <a:srgbClr val="434343"/>
              </a:solidFill>
              <a:latin typeface="Domine Medium"/>
              <a:ea typeface="Domine Medium"/>
              <a:cs typeface="Domine Medium"/>
              <a:sym typeface="Domine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Domine Medium"/>
              <a:buChar char="●"/>
            </a:pPr>
            <a:r>
              <a:rPr lang="en" sz="1500">
                <a:solidFill>
                  <a:srgbClr val="434343"/>
                </a:solidFill>
                <a:latin typeface="Domine Medium"/>
                <a:ea typeface="Domine Medium"/>
                <a:cs typeface="Domine Medium"/>
                <a:sym typeface="Domine Medium"/>
              </a:rPr>
              <a:t>Independent Cascade: The best pair is Jon Snow and Arya Stark (&gt;41%)</a:t>
            </a:r>
            <a:endParaRPr sz="1500">
              <a:solidFill>
                <a:srgbClr val="434343"/>
              </a:solidFill>
              <a:latin typeface="Domine Medium"/>
              <a:ea typeface="Domine Medium"/>
              <a:cs typeface="Domine Medium"/>
              <a:sym typeface="Domine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Domine Medium"/>
              <a:buChar char="●"/>
            </a:pPr>
            <a:r>
              <a:rPr lang="en" sz="1500">
                <a:solidFill>
                  <a:srgbClr val="434343"/>
                </a:solidFill>
                <a:latin typeface="Domine Medium"/>
                <a:ea typeface="Domine Medium"/>
                <a:cs typeface="Domine Medium"/>
                <a:sym typeface="Domine Medium"/>
              </a:rPr>
              <a:t>Linear Threshold: The best pair is Catelyn Stark and Renly Baratheon(&gt;40%)</a:t>
            </a:r>
            <a:endParaRPr sz="1500">
              <a:solidFill>
                <a:srgbClr val="434343"/>
              </a:solidFill>
              <a:latin typeface="Domine Medium"/>
              <a:ea typeface="Domine Medium"/>
              <a:cs typeface="Domine Medium"/>
              <a:sym typeface="Domine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Domine Medium"/>
                <a:ea typeface="Domine Medium"/>
                <a:cs typeface="Domine Medium"/>
                <a:sym typeface="Domine Medium"/>
              </a:rPr>
              <a:t>Key Takeaways:</a:t>
            </a:r>
            <a:endParaRPr sz="1500">
              <a:solidFill>
                <a:srgbClr val="434343"/>
              </a:solidFill>
              <a:latin typeface="Domine Medium"/>
              <a:ea typeface="Domine Medium"/>
              <a:cs typeface="Domine Medium"/>
              <a:sym typeface="Domine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Domine Medium"/>
              <a:buChar char="●"/>
            </a:pPr>
            <a:r>
              <a:rPr lang="en" sz="1500">
                <a:solidFill>
                  <a:srgbClr val="434343"/>
                </a:solidFill>
                <a:latin typeface="Domine Medium"/>
                <a:ea typeface="Domine Medium"/>
                <a:cs typeface="Domine Medium"/>
                <a:sym typeface="Domine Medium"/>
              </a:rPr>
              <a:t>For maximum spread, take nodes in disjoint spheres of influence.</a:t>
            </a:r>
            <a:endParaRPr sz="1500">
              <a:solidFill>
                <a:srgbClr val="434343"/>
              </a:solidFill>
              <a:latin typeface="Domine Medium"/>
              <a:ea typeface="Domine Medium"/>
              <a:cs typeface="Domine Medium"/>
              <a:sym typeface="Domine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Domine Medium"/>
              <a:buChar char="●"/>
            </a:pPr>
            <a:r>
              <a:rPr lang="en" sz="1500">
                <a:solidFill>
                  <a:srgbClr val="434343"/>
                </a:solidFill>
                <a:latin typeface="Domine Medium"/>
                <a:ea typeface="Domine Medium"/>
                <a:cs typeface="Domine Medium"/>
                <a:sym typeface="Domine Medium"/>
              </a:rPr>
              <a:t>The best performing pair need not be the top 2 values in any centrality measure as evident from comparing with virality plots.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2"/>
          <p:cNvSpPr txBox="1">
            <a:spLocks noGrp="1"/>
          </p:cNvSpPr>
          <p:nvPr>
            <p:ph type="ctrTitle"/>
          </p:nvPr>
        </p:nvSpPr>
        <p:spPr>
          <a:xfrm>
            <a:off x="739975" y="3123113"/>
            <a:ext cx="3852000" cy="1375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36"/>
          <p:cNvGrpSpPr/>
          <p:nvPr/>
        </p:nvGrpSpPr>
        <p:grpSpPr>
          <a:xfrm rot="10800000">
            <a:off x="4556769" y="1672532"/>
            <a:ext cx="1208867" cy="864054"/>
            <a:chOff x="6479785" y="1632505"/>
            <a:chExt cx="2337782" cy="1670638"/>
          </a:xfrm>
        </p:grpSpPr>
        <p:sp>
          <p:nvSpPr>
            <p:cNvPr id="861" name="Google Shape;861;p36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36"/>
          <p:cNvGrpSpPr/>
          <p:nvPr/>
        </p:nvGrpSpPr>
        <p:grpSpPr>
          <a:xfrm>
            <a:off x="4480569" y="3031344"/>
            <a:ext cx="1208867" cy="864054"/>
            <a:chOff x="6479785" y="1632505"/>
            <a:chExt cx="2337782" cy="1670638"/>
          </a:xfrm>
        </p:grpSpPr>
        <p:sp>
          <p:nvSpPr>
            <p:cNvPr id="866" name="Google Shape;866;p36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36"/>
          <p:cNvSpPr txBox="1">
            <a:spLocks noGrp="1"/>
          </p:cNvSpPr>
          <p:nvPr>
            <p:ph type="title"/>
          </p:nvPr>
        </p:nvSpPr>
        <p:spPr>
          <a:xfrm>
            <a:off x="1790909" y="191171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71" name="Google Shape;871;p36"/>
          <p:cNvSpPr txBox="1">
            <a:spLocks noGrp="1"/>
          </p:cNvSpPr>
          <p:nvPr>
            <p:ph type="title" idx="3"/>
          </p:nvPr>
        </p:nvSpPr>
        <p:spPr>
          <a:xfrm>
            <a:off x="5651209" y="191171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Analysis</a:t>
            </a:r>
            <a:endParaRPr/>
          </a:p>
        </p:txBody>
      </p:sp>
      <p:sp>
        <p:nvSpPr>
          <p:cNvPr id="872" name="Google Shape;872;p36"/>
          <p:cNvSpPr txBox="1">
            <a:spLocks noGrp="1"/>
          </p:cNvSpPr>
          <p:nvPr>
            <p:ph type="title" idx="4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3" name="Google Shape;873;p36"/>
          <p:cNvSpPr txBox="1">
            <a:spLocks noGrp="1"/>
          </p:cNvSpPr>
          <p:nvPr>
            <p:ph type="title" idx="6"/>
          </p:nvPr>
        </p:nvSpPr>
        <p:spPr>
          <a:xfrm>
            <a:off x="1790909" y="324031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 Maximization</a:t>
            </a:r>
            <a:endParaRPr/>
          </a:p>
        </p:txBody>
      </p:sp>
      <p:grpSp>
        <p:nvGrpSpPr>
          <p:cNvPr id="874" name="Google Shape;874;p36"/>
          <p:cNvGrpSpPr/>
          <p:nvPr/>
        </p:nvGrpSpPr>
        <p:grpSpPr>
          <a:xfrm>
            <a:off x="603069" y="3031344"/>
            <a:ext cx="1208867" cy="864054"/>
            <a:chOff x="6479785" y="1632505"/>
            <a:chExt cx="2337782" cy="1670638"/>
          </a:xfrm>
        </p:grpSpPr>
        <p:sp>
          <p:nvSpPr>
            <p:cNvPr id="875" name="Google Shape;875;p36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6"/>
          <p:cNvGrpSpPr/>
          <p:nvPr/>
        </p:nvGrpSpPr>
        <p:grpSpPr>
          <a:xfrm rot="10800000">
            <a:off x="679269" y="1672532"/>
            <a:ext cx="1208867" cy="864054"/>
            <a:chOff x="6479785" y="1632505"/>
            <a:chExt cx="2337782" cy="1670638"/>
          </a:xfrm>
        </p:grpSpPr>
        <p:sp>
          <p:nvSpPr>
            <p:cNvPr id="880" name="Google Shape;880;p36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36"/>
          <p:cNvSpPr txBox="1">
            <a:spLocks noGrp="1"/>
          </p:cNvSpPr>
          <p:nvPr>
            <p:ph type="title" idx="7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5" name="Google Shape;885;p36"/>
          <p:cNvSpPr txBox="1">
            <a:spLocks noGrp="1"/>
          </p:cNvSpPr>
          <p:nvPr>
            <p:ph type="title" idx="9"/>
          </p:nvPr>
        </p:nvSpPr>
        <p:spPr>
          <a:xfrm>
            <a:off x="5651209" y="3240319"/>
            <a:ext cx="272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86" name="Google Shape;886;p36"/>
          <p:cNvSpPr txBox="1">
            <a:spLocks noGrp="1"/>
          </p:cNvSpPr>
          <p:nvPr>
            <p:ph type="title" idx="13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7" name="Google Shape;887;p36"/>
          <p:cNvSpPr txBox="1">
            <a:spLocks noGrp="1"/>
          </p:cNvSpPr>
          <p:nvPr>
            <p:ph type="title" idx="15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88" name="Google Shape;888;p36"/>
          <p:cNvSpPr txBox="1">
            <a:spLocks noGrp="1"/>
          </p:cNvSpPr>
          <p:nvPr>
            <p:ph type="title" idx="2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7"/>
          <p:cNvSpPr txBox="1">
            <a:spLocks noGrp="1"/>
          </p:cNvSpPr>
          <p:nvPr>
            <p:ph type="title"/>
          </p:nvPr>
        </p:nvSpPr>
        <p:spPr>
          <a:xfrm>
            <a:off x="2006850" y="2150850"/>
            <a:ext cx="5130600" cy="14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94" name="Google Shape;894;p37"/>
          <p:cNvSpPr txBox="1">
            <a:spLocks noGrp="1"/>
          </p:cNvSpPr>
          <p:nvPr>
            <p:ph type="title" idx="2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8"/>
          <p:cNvSpPr txBox="1">
            <a:spLocks noGrp="1"/>
          </p:cNvSpPr>
          <p:nvPr>
            <p:ph type="subTitle" idx="1"/>
          </p:nvPr>
        </p:nvSpPr>
        <p:spPr>
          <a:xfrm>
            <a:off x="1764050" y="1409750"/>
            <a:ext cx="5867100" cy="27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mine Medium"/>
                <a:ea typeface="Domine Medium"/>
                <a:cs typeface="Domine Medium"/>
                <a:sym typeface="Domine Medium"/>
              </a:rPr>
              <a:t>Finding influential people in a social network is a challenge since it involves choosing the few members who will eventually impact the greatest number of others in the network.</a:t>
            </a:r>
            <a:endParaRPr sz="1600">
              <a:latin typeface="Domine Medium"/>
              <a:ea typeface="Domine Medium"/>
              <a:cs typeface="Domine Medium"/>
              <a:sym typeface="Domine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mine Medium"/>
              <a:ea typeface="Domine Medium"/>
              <a:cs typeface="Domine Medium"/>
              <a:sym typeface="Domine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mine Medium"/>
                <a:ea typeface="Domine Medium"/>
                <a:cs typeface="Domine Medium"/>
                <a:sym typeface="Domine Medium"/>
              </a:rPr>
              <a:t>Many businesses and people interested in promoting their goods, services, and original ideas would be interested in this topic, also known as ‘influence maximisation’.</a:t>
            </a:r>
            <a:endParaRPr sz="1600">
              <a:latin typeface="Domine Medium"/>
              <a:ea typeface="Domine Medium"/>
              <a:cs typeface="Domine Medium"/>
              <a:sym typeface="Domine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mine Medium"/>
              <a:ea typeface="Domine Medium"/>
              <a:cs typeface="Domine Medium"/>
              <a:sym typeface="Domine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9"/>
          <p:cNvSpPr txBox="1">
            <a:spLocks noGrp="1"/>
          </p:cNvSpPr>
          <p:nvPr>
            <p:ph type="title" idx="2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Analysis</a:t>
            </a:r>
            <a:endParaRPr/>
          </a:p>
        </p:txBody>
      </p:sp>
      <p:sp>
        <p:nvSpPr>
          <p:cNvPr id="905" name="Google Shape;905;p39"/>
          <p:cNvSpPr txBox="1">
            <a:spLocks noGrp="1"/>
          </p:cNvSpPr>
          <p:nvPr>
            <p:ph type="title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Visualization</a:t>
            </a:r>
            <a:endParaRPr/>
          </a:p>
        </p:txBody>
      </p:sp>
      <p:sp>
        <p:nvSpPr>
          <p:cNvPr id="911" name="Google Shape;911;p40"/>
          <p:cNvSpPr txBox="1">
            <a:spLocks noGrp="1"/>
          </p:cNvSpPr>
          <p:nvPr>
            <p:ph type="subTitle" idx="1"/>
          </p:nvPr>
        </p:nvSpPr>
        <p:spPr>
          <a:xfrm>
            <a:off x="726264" y="1444988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Network</a:t>
            </a:r>
            <a:endParaRPr/>
          </a:p>
        </p:txBody>
      </p:sp>
      <p:sp>
        <p:nvSpPr>
          <p:cNvPr id="912" name="Google Shape;912;p40"/>
          <p:cNvSpPr txBox="1">
            <a:spLocks noGrp="1"/>
          </p:cNvSpPr>
          <p:nvPr>
            <p:ph type="subTitle" idx="2"/>
          </p:nvPr>
        </p:nvSpPr>
        <p:spPr>
          <a:xfrm>
            <a:off x="5092976" y="1490213"/>
            <a:ext cx="29076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Sub-Network</a:t>
            </a:r>
            <a:endParaRPr/>
          </a:p>
        </p:txBody>
      </p:sp>
      <p:grpSp>
        <p:nvGrpSpPr>
          <p:cNvPr id="913" name="Google Shape;913;p40"/>
          <p:cNvGrpSpPr/>
          <p:nvPr/>
        </p:nvGrpSpPr>
        <p:grpSpPr>
          <a:xfrm>
            <a:off x="68860" y="2422052"/>
            <a:ext cx="231550" cy="1611356"/>
            <a:chOff x="787875" y="1424437"/>
            <a:chExt cx="350355" cy="2438124"/>
          </a:xfrm>
        </p:grpSpPr>
        <p:sp>
          <p:nvSpPr>
            <p:cNvPr id="914" name="Google Shape;914;p40"/>
            <p:cNvSpPr/>
            <p:nvPr/>
          </p:nvSpPr>
          <p:spPr>
            <a:xfrm>
              <a:off x="787875" y="1424437"/>
              <a:ext cx="350355" cy="1794667"/>
            </a:xfrm>
            <a:custGeom>
              <a:avLst/>
              <a:gdLst/>
              <a:ahLst/>
              <a:cxnLst/>
              <a:rect l="l" t="t" r="r" b="b"/>
              <a:pathLst>
                <a:path w="4999" h="25607" extrusionOk="0">
                  <a:moveTo>
                    <a:pt x="2481" y="0"/>
                  </a:moveTo>
                  <a:cubicBezTo>
                    <a:pt x="2481" y="5053"/>
                    <a:pt x="0" y="9725"/>
                    <a:pt x="0" y="9725"/>
                  </a:cubicBezTo>
                  <a:cubicBezTo>
                    <a:pt x="1938" y="17349"/>
                    <a:pt x="1739" y="25607"/>
                    <a:pt x="1739" y="25607"/>
                  </a:cubicBezTo>
                  <a:lnTo>
                    <a:pt x="3260" y="25607"/>
                  </a:lnTo>
                  <a:cubicBezTo>
                    <a:pt x="3260" y="25607"/>
                    <a:pt x="3043" y="17349"/>
                    <a:pt x="4998" y="9725"/>
                  </a:cubicBezTo>
                  <a:cubicBezTo>
                    <a:pt x="3260" y="7425"/>
                    <a:pt x="2499" y="0"/>
                    <a:pt x="2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963013" y="1944805"/>
              <a:ext cx="70" cy="1274285"/>
            </a:xfrm>
            <a:custGeom>
              <a:avLst/>
              <a:gdLst/>
              <a:ahLst/>
              <a:cxnLst/>
              <a:rect l="l" t="t" r="r" b="b"/>
              <a:pathLst>
                <a:path w="1" h="18182" fill="none" extrusionOk="0">
                  <a:moveTo>
                    <a:pt x="0" y="181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896994" y="3749515"/>
              <a:ext cx="130779" cy="113047"/>
            </a:xfrm>
            <a:custGeom>
              <a:avLst/>
              <a:gdLst/>
              <a:ahLst/>
              <a:cxnLst/>
              <a:rect l="l" t="t" r="r" b="b"/>
              <a:pathLst>
                <a:path w="1866" h="1613" extrusionOk="0">
                  <a:moveTo>
                    <a:pt x="290" y="1"/>
                  </a:moveTo>
                  <a:cubicBezTo>
                    <a:pt x="109" y="182"/>
                    <a:pt x="1" y="435"/>
                    <a:pt x="1" y="689"/>
                  </a:cubicBezTo>
                  <a:cubicBezTo>
                    <a:pt x="1" y="1305"/>
                    <a:pt x="467" y="1612"/>
                    <a:pt x="933" y="1612"/>
                  </a:cubicBezTo>
                  <a:cubicBezTo>
                    <a:pt x="1400" y="1612"/>
                    <a:pt x="1866" y="1305"/>
                    <a:pt x="1866" y="689"/>
                  </a:cubicBezTo>
                  <a:cubicBezTo>
                    <a:pt x="1866" y="435"/>
                    <a:pt x="1775" y="182"/>
                    <a:pt x="1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861462" y="3218986"/>
              <a:ext cx="201845" cy="81299"/>
            </a:xfrm>
            <a:custGeom>
              <a:avLst/>
              <a:gdLst/>
              <a:ahLst/>
              <a:cxnLst/>
              <a:rect l="l" t="t" r="r" b="b"/>
              <a:pathLst>
                <a:path w="2880" h="1160" extrusionOk="0">
                  <a:moveTo>
                    <a:pt x="435" y="1"/>
                  </a:moveTo>
                  <a:cubicBezTo>
                    <a:pt x="182" y="1"/>
                    <a:pt x="1" y="200"/>
                    <a:pt x="1" y="436"/>
                  </a:cubicBezTo>
                  <a:lnTo>
                    <a:pt x="1" y="725"/>
                  </a:lnTo>
                  <a:cubicBezTo>
                    <a:pt x="1" y="961"/>
                    <a:pt x="182" y="1160"/>
                    <a:pt x="435" y="1160"/>
                  </a:cubicBezTo>
                  <a:lnTo>
                    <a:pt x="2463" y="1160"/>
                  </a:lnTo>
                  <a:cubicBezTo>
                    <a:pt x="2699" y="1160"/>
                    <a:pt x="2880" y="961"/>
                    <a:pt x="2880" y="725"/>
                  </a:cubicBezTo>
                  <a:lnTo>
                    <a:pt x="2880" y="436"/>
                  </a:lnTo>
                  <a:cubicBezTo>
                    <a:pt x="2880" y="200"/>
                    <a:pt x="2699" y="1"/>
                    <a:pt x="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916057" y="3300212"/>
              <a:ext cx="92722" cy="449385"/>
            </a:xfrm>
            <a:custGeom>
              <a:avLst/>
              <a:gdLst/>
              <a:ahLst/>
              <a:cxnLst/>
              <a:rect l="l" t="t" r="r" b="b"/>
              <a:pathLst>
                <a:path w="1323" h="6412" extrusionOk="0">
                  <a:moveTo>
                    <a:pt x="0" y="1"/>
                  </a:moveTo>
                  <a:lnTo>
                    <a:pt x="0" y="6412"/>
                  </a:lnTo>
                  <a:lnTo>
                    <a:pt x="1322" y="641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916057" y="3367492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916057" y="3442410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916057" y="3515998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916057" y="3590917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916057" y="3664504"/>
              <a:ext cx="92722" cy="70"/>
            </a:xfrm>
            <a:custGeom>
              <a:avLst/>
              <a:gdLst/>
              <a:ahLst/>
              <a:cxnLst/>
              <a:rect l="l" t="t" r="r" b="b"/>
              <a:pathLst>
                <a:path w="1323" h="1" fill="none" extrusionOk="0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w="5875" cap="flat" cmpd="sng">
              <a:solidFill>
                <a:schemeClr val="dk1"/>
              </a:solidFill>
              <a:prstDash val="solid"/>
              <a:miter lim="181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0"/>
          <p:cNvGrpSpPr/>
          <p:nvPr/>
        </p:nvGrpSpPr>
        <p:grpSpPr>
          <a:xfrm>
            <a:off x="8423998" y="2421337"/>
            <a:ext cx="760910" cy="1612786"/>
            <a:chOff x="719995" y="1993125"/>
            <a:chExt cx="884163" cy="1874025"/>
          </a:xfrm>
        </p:grpSpPr>
        <p:cxnSp>
          <p:nvCxnSpPr>
            <p:cNvPr id="925" name="Google Shape;925;p40"/>
            <p:cNvCxnSpPr/>
            <p:nvPr/>
          </p:nvCxnSpPr>
          <p:spPr>
            <a:xfrm rot="10800000">
              <a:off x="1162050" y="2595450"/>
              <a:ext cx="0" cy="127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26" name="Google Shape;926;p40"/>
            <p:cNvGrpSpPr/>
            <p:nvPr/>
          </p:nvGrpSpPr>
          <p:grpSpPr>
            <a:xfrm>
              <a:off x="719995" y="1993125"/>
              <a:ext cx="884163" cy="884162"/>
              <a:chOff x="4438229" y="1912390"/>
              <a:chExt cx="995118" cy="995118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4585474" y="2058373"/>
                <a:ext cx="236116" cy="237448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88" extrusionOk="0">
                    <a:moveTo>
                      <a:pt x="0" y="1"/>
                    </a:moveTo>
                    <a:lnTo>
                      <a:pt x="1739" y="3387"/>
                    </a:lnTo>
                    <a:cubicBezTo>
                      <a:pt x="2572" y="3242"/>
                      <a:pt x="3242" y="2572"/>
                      <a:pt x="3369" y="17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>
                <a:off x="5051246" y="2525406"/>
                <a:ext cx="236116" cy="236186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70" extrusionOk="0">
                    <a:moveTo>
                      <a:pt x="1648" y="1"/>
                    </a:moveTo>
                    <a:cubicBezTo>
                      <a:pt x="797" y="128"/>
                      <a:pt x="145" y="798"/>
                      <a:pt x="0" y="1631"/>
                    </a:cubicBezTo>
                    <a:lnTo>
                      <a:pt x="3369" y="336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0"/>
              <p:cNvSpPr/>
              <p:nvPr/>
            </p:nvSpPr>
            <p:spPr>
              <a:xfrm>
                <a:off x="5051246" y="2058373"/>
                <a:ext cx="236116" cy="237448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88" extrusionOk="0">
                    <a:moveTo>
                      <a:pt x="3369" y="1"/>
                    </a:moveTo>
                    <a:lnTo>
                      <a:pt x="0" y="1739"/>
                    </a:lnTo>
                    <a:cubicBezTo>
                      <a:pt x="145" y="2572"/>
                      <a:pt x="797" y="3242"/>
                      <a:pt x="1648" y="3387"/>
                    </a:cubicBezTo>
                    <a:lnTo>
                      <a:pt x="3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0"/>
              <p:cNvSpPr/>
              <p:nvPr/>
            </p:nvSpPr>
            <p:spPr>
              <a:xfrm>
                <a:off x="4585474" y="2525406"/>
                <a:ext cx="236116" cy="236186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370" extrusionOk="0">
                    <a:moveTo>
                      <a:pt x="1721" y="1"/>
                    </a:moveTo>
                    <a:lnTo>
                      <a:pt x="0" y="3369"/>
                    </a:lnTo>
                    <a:lnTo>
                      <a:pt x="3369" y="1631"/>
                    </a:lnTo>
                    <a:cubicBezTo>
                      <a:pt x="3224" y="798"/>
                      <a:pt x="2554" y="128"/>
                      <a:pt x="17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>
                <a:off x="4628575" y="2128806"/>
                <a:ext cx="615627" cy="561101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006" extrusionOk="0">
                    <a:moveTo>
                      <a:pt x="4399" y="1"/>
                    </a:moveTo>
                    <a:cubicBezTo>
                      <a:pt x="4107" y="1"/>
                      <a:pt x="3811" y="33"/>
                      <a:pt x="3514" y="100"/>
                    </a:cubicBezTo>
                    <a:cubicBezTo>
                      <a:pt x="1359" y="589"/>
                      <a:pt x="1" y="2726"/>
                      <a:pt x="490" y="4881"/>
                    </a:cubicBezTo>
                    <a:cubicBezTo>
                      <a:pt x="911" y="6739"/>
                      <a:pt x="2558" y="8005"/>
                      <a:pt x="4385" y="8005"/>
                    </a:cubicBezTo>
                    <a:cubicBezTo>
                      <a:pt x="4677" y="8005"/>
                      <a:pt x="4974" y="7973"/>
                      <a:pt x="5271" y="7905"/>
                    </a:cubicBezTo>
                    <a:cubicBezTo>
                      <a:pt x="7426" y="7435"/>
                      <a:pt x="8784" y="5280"/>
                      <a:pt x="8295" y="3125"/>
                    </a:cubicBezTo>
                    <a:cubicBezTo>
                      <a:pt x="7873" y="1266"/>
                      <a:pt x="6227" y="1"/>
                      <a:pt x="43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0"/>
              <p:cNvSpPr/>
              <p:nvPr/>
            </p:nvSpPr>
            <p:spPr>
              <a:xfrm>
                <a:off x="4864685" y="2338845"/>
                <a:ext cx="142202" cy="142202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029" extrusionOk="0">
                    <a:moveTo>
                      <a:pt x="1014" y="1"/>
                    </a:moveTo>
                    <a:cubicBezTo>
                      <a:pt x="453" y="1"/>
                      <a:pt x="0" y="453"/>
                      <a:pt x="0" y="1015"/>
                    </a:cubicBezTo>
                    <a:cubicBezTo>
                      <a:pt x="0" y="1576"/>
                      <a:pt x="453" y="2029"/>
                      <a:pt x="1014" y="2029"/>
                    </a:cubicBezTo>
                    <a:cubicBezTo>
                      <a:pt x="1576" y="2029"/>
                      <a:pt x="2028" y="1576"/>
                      <a:pt x="2028" y="1015"/>
                    </a:cubicBezTo>
                    <a:cubicBezTo>
                      <a:pt x="2028" y="453"/>
                      <a:pt x="1576" y="1"/>
                      <a:pt x="10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0"/>
              <p:cNvSpPr/>
              <p:nvPr/>
            </p:nvSpPr>
            <p:spPr>
              <a:xfrm>
                <a:off x="4854523" y="1912390"/>
                <a:ext cx="162527" cy="279639"/>
              </a:xfrm>
              <a:custGeom>
                <a:avLst/>
                <a:gdLst/>
                <a:ahLst/>
                <a:cxnLst/>
                <a:rect l="l" t="t" r="r" b="b"/>
                <a:pathLst>
                  <a:path w="2319" h="3990" extrusionOk="0">
                    <a:moveTo>
                      <a:pt x="1159" y="1"/>
                    </a:moveTo>
                    <a:lnTo>
                      <a:pt x="0" y="3623"/>
                    </a:lnTo>
                    <a:cubicBezTo>
                      <a:pt x="344" y="3867"/>
                      <a:pt x="752" y="3990"/>
                      <a:pt x="1159" y="3990"/>
                    </a:cubicBezTo>
                    <a:cubicBezTo>
                      <a:pt x="1567" y="3990"/>
                      <a:pt x="1974" y="3867"/>
                      <a:pt x="2318" y="3623"/>
                    </a:cubicBezTo>
                    <a:lnTo>
                      <a:pt x="11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0"/>
              <p:cNvSpPr/>
              <p:nvPr/>
            </p:nvSpPr>
            <p:spPr>
              <a:xfrm>
                <a:off x="4854523" y="2627938"/>
                <a:ext cx="162527" cy="279569"/>
              </a:xfrm>
              <a:custGeom>
                <a:avLst/>
                <a:gdLst/>
                <a:ahLst/>
                <a:cxnLst/>
                <a:rect l="l" t="t" r="r" b="b"/>
                <a:pathLst>
                  <a:path w="2319" h="3989" extrusionOk="0">
                    <a:moveTo>
                      <a:pt x="1159" y="0"/>
                    </a:moveTo>
                    <a:cubicBezTo>
                      <a:pt x="752" y="0"/>
                      <a:pt x="344" y="122"/>
                      <a:pt x="0" y="367"/>
                    </a:cubicBezTo>
                    <a:lnTo>
                      <a:pt x="1159" y="3989"/>
                    </a:lnTo>
                    <a:lnTo>
                      <a:pt x="2318" y="367"/>
                    </a:lnTo>
                    <a:cubicBezTo>
                      <a:pt x="1974" y="122"/>
                      <a:pt x="1567" y="0"/>
                      <a:pt x="11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0"/>
              <p:cNvSpPr/>
              <p:nvPr/>
            </p:nvSpPr>
            <p:spPr>
              <a:xfrm>
                <a:off x="5145158" y="2328683"/>
                <a:ext cx="288190" cy="162527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319" extrusionOk="0">
                    <a:moveTo>
                      <a:pt x="489" y="1"/>
                    </a:moveTo>
                    <a:cubicBezTo>
                      <a:pt x="0" y="689"/>
                      <a:pt x="0" y="1631"/>
                      <a:pt x="489" y="2319"/>
                    </a:cubicBezTo>
                    <a:lnTo>
                      <a:pt x="4111" y="1160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0"/>
              <p:cNvSpPr/>
              <p:nvPr/>
            </p:nvSpPr>
            <p:spPr>
              <a:xfrm>
                <a:off x="4438229" y="2328683"/>
                <a:ext cx="288190" cy="162527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319" extrusionOk="0">
                    <a:moveTo>
                      <a:pt x="3622" y="1"/>
                    </a:moveTo>
                    <a:lnTo>
                      <a:pt x="0" y="1160"/>
                    </a:lnTo>
                    <a:lnTo>
                      <a:pt x="3622" y="2319"/>
                    </a:lnTo>
                    <a:cubicBezTo>
                      <a:pt x="4111" y="1631"/>
                      <a:pt x="4111" y="689"/>
                      <a:pt x="3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37" name="Google Shape;9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98" y="1888325"/>
            <a:ext cx="3030725" cy="3104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300" y="2035274"/>
            <a:ext cx="4617451" cy="2635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1"/>
          <p:cNvSpPr txBox="1">
            <a:spLocks noGrp="1"/>
          </p:cNvSpPr>
          <p:nvPr>
            <p:ph type="title"/>
          </p:nvPr>
        </p:nvSpPr>
        <p:spPr>
          <a:xfrm>
            <a:off x="720000" y="45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Statistics</a:t>
            </a:r>
            <a:endParaRPr/>
          </a:p>
        </p:txBody>
      </p:sp>
      <p:sp>
        <p:nvSpPr>
          <p:cNvPr id="944" name="Google Shape;944;p41"/>
          <p:cNvSpPr txBox="1">
            <a:spLocks noGrp="1"/>
          </p:cNvSpPr>
          <p:nvPr>
            <p:ph type="title" idx="5"/>
          </p:nvPr>
        </p:nvSpPr>
        <p:spPr>
          <a:xfrm>
            <a:off x="550425" y="2364613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Avg. Path Length</a:t>
            </a:r>
            <a:endParaRPr/>
          </a:p>
        </p:txBody>
      </p:sp>
      <p:sp>
        <p:nvSpPr>
          <p:cNvPr id="945" name="Google Shape;945;p41"/>
          <p:cNvSpPr txBox="1">
            <a:spLocks noGrp="1"/>
          </p:cNvSpPr>
          <p:nvPr>
            <p:ph type="subTitle" idx="6"/>
          </p:nvPr>
        </p:nvSpPr>
        <p:spPr>
          <a:xfrm>
            <a:off x="550425" y="271850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2.237</a:t>
            </a:r>
            <a:endParaRPr/>
          </a:p>
        </p:txBody>
      </p:sp>
      <p:sp>
        <p:nvSpPr>
          <p:cNvPr id="946" name="Google Shape;946;p41"/>
          <p:cNvSpPr txBox="1">
            <a:spLocks noGrp="1"/>
          </p:cNvSpPr>
          <p:nvPr>
            <p:ph type="title" idx="2"/>
          </p:nvPr>
        </p:nvSpPr>
        <p:spPr>
          <a:xfrm>
            <a:off x="550425" y="134370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Nodes</a:t>
            </a:r>
            <a:endParaRPr/>
          </a:p>
        </p:txBody>
      </p:sp>
      <p:sp>
        <p:nvSpPr>
          <p:cNvPr id="947" name="Google Shape;947;p41"/>
          <p:cNvSpPr txBox="1">
            <a:spLocks noGrp="1"/>
          </p:cNvSpPr>
          <p:nvPr>
            <p:ph type="subTitle" idx="1"/>
          </p:nvPr>
        </p:nvSpPr>
        <p:spPr>
          <a:xfrm>
            <a:off x="550425" y="169759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124</a:t>
            </a:r>
            <a:endParaRPr/>
          </a:p>
        </p:txBody>
      </p:sp>
      <p:sp>
        <p:nvSpPr>
          <p:cNvPr id="948" name="Google Shape;948;p41"/>
          <p:cNvSpPr txBox="1">
            <a:spLocks noGrp="1"/>
          </p:cNvSpPr>
          <p:nvPr>
            <p:ph type="title" idx="3"/>
          </p:nvPr>
        </p:nvSpPr>
        <p:spPr>
          <a:xfrm>
            <a:off x="3249696" y="134370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Edges</a:t>
            </a:r>
            <a:endParaRPr/>
          </a:p>
        </p:txBody>
      </p:sp>
      <p:sp>
        <p:nvSpPr>
          <p:cNvPr id="949" name="Google Shape;949;p41"/>
          <p:cNvSpPr txBox="1">
            <a:spLocks noGrp="1"/>
          </p:cNvSpPr>
          <p:nvPr>
            <p:ph type="subTitle" idx="4"/>
          </p:nvPr>
        </p:nvSpPr>
        <p:spPr>
          <a:xfrm>
            <a:off x="3249694" y="169759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985</a:t>
            </a:r>
            <a:endParaRPr/>
          </a:p>
        </p:txBody>
      </p:sp>
      <p:sp>
        <p:nvSpPr>
          <p:cNvPr id="950" name="Google Shape;950;p41"/>
          <p:cNvSpPr txBox="1">
            <a:spLocks noGrp="1"/>
          </p:cNvSpPr>
          <p:nvPr>
            <p:ph type="title" idx="7"/>
          </p:nvPr>
        </p:nvSpPr>
        <p:spPr>
          <a:xfrm>
            <a:off x="2232300" y="35307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Avg. Clustering Coefficient</a:t>
            </a:r>
            <a:endParaRPr/>
          </a:p>
        </p:txBody>
      </p:sp>
      <p:sp>
        <p:nvSpPr>
          <p:cNvPr id="951" name="Google Shape;951;p41"/>
          <p:cNvSpPr txBox="1">
            <a:spLocks noGrp="1"/>
          </p:cNvSpPr>
          <p:nvPr>
            <p:ph type="subTitle" idx="8"/>
          </p:nvPr>
        </p:nvSpPr>
        <p:spPr>
          <a:xfrm>
            <a:off x="2232294" y="410344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0.634</a:t>
            </a:r>
            <a:endParaRPr/>
          </a:p>
        </p:txBody>
      </p:sp>
      <p:sp>
        <p:nvSpPr>
          <p:cNvPr id="952" name="Google Shape;952;p41"/>
          <p:cNvSpPr txBox="1">
            <a:spLocks noGrp="1"/>
          </p:cNvSpPr>
          <p:nvPr>
            <p:ph type="title" idx="9"/>
          </p:nvPr>
        </p:nvSpPr>
        <p:spPr>
          <a:xfrm>
            <a:off x="5948974" y="134370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Diameter</a:t>
            </a:r>
            <a:endParaRPr/>
          </a:p>
        </p:txBody>
      </p:sp>
      <p:sp>
        <p:nvSpPr>
          <p:cNvPr id="953" name="Google Shape;953;p41"/>
          <p:cNvSpPr txBox="1">
            <a:spLocks noGrp="1"/>
          </p:cNvSpPr>
          <p:nvPr>
            <p:ph type="subTitle" idx="13"/>
          </p:nvPr>
        </p:nvSpPr>
        <p:spPr>
          <a:xfrm>
            <a:off x="5948970" y="169759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54" name="Google Shape;954;p41"/>
          <p:cNvSpPr txBox="1">
            <a:spLocks noGrp="1"/>
          </p:cNvSpPr>
          <p:nvPr>
            <p:ph type="title" idx="14"/>
          </p:nvPr>
        </p:nvSpPr>
        <p:spPr>
          <a:xfrm>
            <a:off x="5948974" y="2364625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</a:t>
            </a:r>
            <a:endParaRPr/>
          </a:p>
        </p:txBody>
      </p:sp>
      <p:sp>
        <p:nvSpPr>
          <p:cNvPr id="955" name="Google Shape;955;p41"/>
          <p:cNvSpPr txBox="1">
            <a:spLocks noGrp="1"/>
          </p:cNvSpPr>
          <p:nvPr>
            <p:ph type="subTitle" idx="15"/>
          </p:nvPr>
        </p:nvSpPr>
        <p:spPr>
          <a:xfrm>
            <a:off x="5948970" y="271851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0.129</a:t>
            </a:r>
            <a:endParaRPr/>
          </a:p>
        </p:txBody>
      </p:sp>
      <p:sp>
        <p:nvSpPr>
          <p:cNvPr id="956" name="Google Shape;956;p41"/>
          <p:cNvSpPr txBox="1">
            <a:spLocks noGrp="1"/>
          </p:cNvSpPr>
          <p:nvPr>
            <p:ph type="title" idx="5"/>
          </p:nvPr>
        </p:nvSpPr>
        <p:spPr>
          <a:xfrm>
            <a:off x="3319375" y="2364625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Transitivity</a:t>
            </a:r>
            <a:endParaRPr/>
          </a:p>
        </p:txBody>
      </p:sp>
      <p:sp>
        <p:nvSpPr>
          <p:cNvPr id="957" name="Google Shape;957;p41"/>
          <p:cNvSpPr txBox="1">
            <a:spLocks noGrp="1"/>
          </p:cNvSpPr>
          <p:nvPr>
            <p:ph type="subTitle" idx="6"/>
          </p:nvPr>
        </p:nvSpPr>
        <p:spPr>
          <a:xfrm>
            <a:off x="3249700" y="271851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0.430</a:t>
            </a:r>
            <a:endParaRPr/>
          </a:p>
        </p:txBody>
      </p:sp>
      <p:sp>
        <p:nvSpPr>
          <p:cNvPr id="958" name="Google Shape;958;p41"/>
          <p:cNvSpPr txBox="1">
            <a:spLocks noGrp="1"/>
          </p:cNvSpPr>
          <p:nvPr>
            <p:ph type="title" idx="7"/>
          </p:nvPr>
        </p:nvSpPr>
        <p:spPr>
          <a:xfrm>
            <a:off x="4882875" y="35307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Components</a:t>
            </a:r>
            <a:endParaRPr/>
          </a:p>
        </p:txBody>
      </p:sp>
      <p:sp>
        <p:nvSpPr>
          <p:cNvPr id="959" name="Google Shape;959;p41"/>
          <p:cNvSpPr txBox="1">
            <a:spLocks noGrp="1"/>
          </p:cNvSpPr>
          <p:nvPr>
            <p:ph type="subTitle" idx="8"/>
          </p:nvPr>
        </p:nvSpPr>
        <p:spPr>
          <a:xfrm>
            <a:off x="4882869" y="410344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Power-Law Analysis</a:t>
            </a:r>
            <a:endParaRPr/>
          </a:p>
        </p:txBody>
      </p:sp>
      <p:sp>
        <p:nvSpPr>
          <p:cNvPr id="965" name="Google Shape;965;p42"/>
          <p:cNvSpPr txBox="1">
            <a:spLocks noGrp="1"/>
          </p:cNvSpPr>
          <p:nvPr>
            <p:ph type="title" idx="2"/>
          </p:nvPr>
        </p:nvSpPr>
        <p:spPr>
          <a:xfrm>
            <a:off x="3419250" y="4179800"/>
            <a:ext cx="23055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0"/>
              <a:t>𝝰</a:t>
            </a:r>
            <a:r>
              <a:rPr lang="en"/>
              <a:t> = 2.708</a:t>
            </a:r>
            <a:endParaRPr/>
          </a:p>
        </p:txBody>
      </p:sp>
      <p:pic>
        <p:nvPicPr>
          <p:cNvPr id="966" name="Google Shape;9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75" y="1229875"/>
            <a:ext cx="4202723" cy="25118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7" name="Google Shape;9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100" y="1229873"/>
            <a:ext cx="4096201" cy="2511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Centrality Measures</a:t>
            </a:r>
            <a:endParaRPr/>
          </a:p>
        </p:txBody>
      </p:sp>
      <p:pic>
        <p:nvPicPr>
          <p:cNvPr id="973" name="Google Shape;9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00" y="1482575"/>
            <a:ext cx="3780200" cy="2553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74" name="Google Shape;9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825" y="1486900"/>
            <a:ext cx="3780199" cy="25444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ddle Earth Fantasy Day by Slidesgo">
  <a:themeElements>
    <a:clrScheme name="Simple Light">
      <a:dk1>
        <a:srgbClr val="262A29"/>
      </a:dk1>
      <a:lt1>
        <a:srgbClr val="F6E5CC"/>
      </a:lt1>
      <a:dk2>
        <a:srgbClr val="EEDEC5"/>
      </a:dk2>
      <a:lt2>
        <a:srgbClr val="FAE69B"/>
      </a:lt2>
      <a:accent1>
        <a:srgbClr val="FCEDB4"/>
      </a:accent1>
      <a:accent2>
        <a:srgbClr val="FFFBF0"/>
      </a:accent2>
      <a:accent3>
        <a:srgbClr val="6E704A"/>
      </a:accent3>
      <a:accent4>
        <a:srgbClr val="504E31"/>
      </a:accent4>
      <a:accent5>
        <a:srgbClr val="504E31"/>
      </a:accent5>
      <a:accent6>
        <a:srgbClr val="2E2D24"/>
      </a:accent6>
      <a:hlink>
        <a:srgbClr val="3033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367</Words>
  <Application>Microsoft Macintosh PowerPoint</Application>
  <PresentationFormat>On-screen Show (16:9)</PresentationFormat>
  <Paragraphs>74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Roboto</vt:lpstr>
      <vt:lpstr>Domine Medium</vt:lpstr>
      <vt:lpstr>Domine</vt:lpstr>
      <vt:lpstr>Bebas Neue</vt:lpstr>
      <vt:lpstr>Arial</vt:lpstr>
      <vt:lpstr>Open Sans</vt:lpstr>
      <vt:lpstr>Middle Earth Fantasy Day by Slidesgo</vt:lpstr>
      <vt:lpstr>Influence Maximization</vt:lpstr>
      <vt:lpstr>Problem Statement</vt:lpstr>
      <vt:lpstr>Problem Statement</vt:lpstr>
      <vt:lpstr>PowerPoint Presentation</vt:lpstr>
      <vt:lpstr>Network Analysis</vt:lpstr>
      <vt:lpstr>Network Visualization</vt:lpstr>
      <vt:lpstr>Network Statistics</vt:lpstr>
      <vt:lpstr>Power-Law Analysis</vt:lpstr>
      <vt:lpstr>Centrality Measures</vt:lpstr>
      <vt:lpstr>Centrality Measures</vt:lpstr>
      <vt:lpstr>Community Detection</vt:lpstr>
      <vt:lpstr>03</vt:lpstr>
      <vt:lpstr>Information flow models</vt:lpstr>
      <vt:lpstr>Linear Threshold Model [LTM]</vt:lpstr>
      <vt:lpstr>Independent Cascading Model [ICM]</vt:lpstr>
      <vt:lpstr>Budget Analysis</vt:lpstr>
      <vt:lpstr>Budget Analysis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Maximization</dc:title>
  <cp:lastModifiedBy>Raj Patel</cp:lastModifiedBy>
  <cp:revision>3</cp:revision>
  <dcterms:modified xsi:type="dcterms:W3CDTF">2023-12-28T18:33:05Z</dcterms:modified>
</cp:coreProperties>
</file>